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1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423FEB-21F8-45F2-A758-14B48BA06F6D}"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6A069-A195-4935-97C5-A190794FC30D}" type="slidenum">
              <a:rPr lang="en-GB" smtClean="0"/>
              <a:t>‹#›</a:t>
            </a:fld>
            <a:endParaRPr lang="en-GB"/>
          </a:p>
        </p:txBody>
      </p:sp>
    </p:spTree>
    <p:extLst>
      <p:ext uri="{BB962C8B-B14F-4D97-AF65-F5344CB8AC3E}">
        <p14:creationId xmlns:p14="http://schemas.microsoft.com/office/powerpoint/2010/main" val="875242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423FEB-21F8-45F2-A758-14B48BA06F6D}"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6A069-A195-4935-97C5-A190794FC30D}" type="slidenum">
              <a:rPr lang="en-GB" smtClean="0"/>
              <a:t>‹#›</a:t>
            </a:fld>
            <a:endParaRPr lang="en-GB"/>
          </a:p>
        </p:txBody>
      </p:sp>
    </p:spTree>
    <p:extLst>
      <p:ext uri="{BB962C8B-B14F-4D97-AF65-F5344CB8AC3E}">
        <p14:creationId xmlns:p14="http://schemas.microsoft.com/office/powerpoint/2010/main" val="54439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423FEB-21F8-45F2-A758-14B48BA06F6D}"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6A069-A195-4935-97C5-A190794FC30D}" type="slidenum">
              <a:rPr lang="en-GB" smtClean="0"/>
              <a:t>‹#›</a:t>
            </a:fld>
            <a:endParaRPr lang="en-GB"/>
          </a:p>
        </p:txBody>
      </p:sp>
    </p:spTree>
    <p:extLst>
      <p:ext uri="{BB962C8B-B14F-4D97-AF65-F5344CB8AC3E}">
        <p14:creationId xmlns:p14="http://schemas.microsoft.com/office/powerpoint/2010/main" val="2930783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423FEB-21F8-45F2-A758-14B48BA06F6D}"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6A069-A195-4935-97C5-A190794FC30D}" type="slidenum">
              <a:rPr lang="en-GB" smtClean="0"/>
              <a:t>‹#›</a:t>
            </a:fld>
            <a:endParaRPr lang="en-GB"/>
          </a:p>
        </p:txBody>
      </p:sp>
    </p:spTree>
    <p:extLst>
      <p:ext uri="{BB962C8B-B14F-4D97-AF65-F5344CB8AC3E}">
        <p14:creationId xmlns:p14="http://schemas.microsoft.com/office/powerpoint/2010/main" val="13364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423FEB-21F8-45F2-A758-14B48BA06F6D}"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6A069-A195-4935-97C5-A190794FC30D}" type="slidenum">
              <a:rPr lang="en-GB" smtClean="0"/>
              <a:t>‹#›</a:t>
            </a:fld>
            <a:endParaRPr lang="en-GB"/>
          </a:p>
        </p:txBody>
      </p:sp>
    </p:spTree>
    <p:extLst>
      <p:ext uri="{BB962C8B-B14F-4D97-AF65-F5344CB8AC3E}">
        <p14:creationId xmlns:p14="http://schemas.microsoft.com/office/powerpoint/2010/main" val="89141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B423FEB-21F8-45F2-A758-14B48BA06F6D}" type="datetimeFigureOut">
              <a:rPr lang="en-GB" smtClean="0"/>
              <a:t>16/09/2015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F6A069-A195-4935-97C5-A190794FC30D}" type="slidenum">
              <a:rPr lang="en-GB" smtClean="0"/>
              <a:t>‹#›</a:t>
            </a:fld>
            <a:endParaRPr lang="en-GB"/>
          </a:p>
        </p:txBody>
      </p:sp>
    </p:spTree>
    <p:extLst>
      <p:ext uri="{BB962C8B-B14F-4D97-AF65-F5344CB8AC3E}">
        <p14:creationId xmlns:p14="http://schemas.microsoft.com/office/powerpoint/2010/main" val="1018839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B423FEB-21F8-45F2-A758-14B48BA06F6D}" type="datetimeFigureOut">
              <a:rPr lang="en-GB" smtClean="0"/>
              <a:t>16/09/2015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F6A069-A195-4935-97C5-A190794FC30D}" type="slidenum">
              <a:rPr lang="en-GB" smtClean="0"/>
              <a:t>‹#›</a:t>
            </a:fld>
            <a:endParaRPr lang="en-GB"/>
          </a:p>
        </p:txBody>
      </p:sp>
    </p:spTree>
    <p:extLst>
      <p:ext uri="{BB962C8B-B14F-4D97-AF65-F5344CB8AC3E}">
        <p14:creationId xmlns:p14="http://schemas.microsoft.com/office/powerpoint/2010/main" val="4182797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B423FEB-21F8-45F2-A758-14B48BA06F6D}" type="datetimeFigureOut">
              <a:rPr lang="en-GB" smtClean="0"/>
              <a:t>16/09/2015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F6A069-A195-4935-97C5-A190794FC30D}" type="slidenum">
              <a:rPr lang="en-GB" smtClean="0"/>
              <a:t>‹#›</a:t>
            </a:fld>
            <a:endParaRPr lang="en-GB"/>
          </a:p>
        </p:txBody>
      </p:sp>
    </p:spTree>
    <p:extLst>
      <p:ext uri="{BB962C8B-B14F-4D97-AF65-F5344CB8AC3E}">
        <p14:creationId xmlns:p14="http://schemas.microsoft.com/office/powerpoint/2010/main" val="1019736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23FEB-21F8-45F2-A758-14B48BA06F6D}" type="datetimeFigureOut">
              <a:rPr lang="en-GB" smtClean="0"/>
              <a:t>16/09/2015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F6A069-A195-4935-97C5-A190794FC30D}" type="slidenum">
              <a:rPr lang="en-GB" smtClean="0"/>
              <a:t>‹#›</a:t>
            </a:fld>
            <a:endParaRPr lang="en-GB"/>
          </a:p>
        </p:txBody>
      </p:sp>
    </p:spTree>
    <p:extLst>
      <p:ext uri="{BB962C8B-B14F-4D97-AF65-F5344CB8AC3E}">
        <p14:creationId xmlns:p14="http://schemas.microsoft.com/office/powerpoint/2010/main" val="1087787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23FEB-21F8-45F2-A758-14B48BA06F6D}" type="datetimeFigureOut">
              <a:rPr lang="en-GB" smtClean="0"/>
              <a:t>16/09/2015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F6A069-A195-4935-97C5-A190794FC30D}" type="slidenum">
              <a:rPr lang="en-GB" smtClean="0"/>
              <a:t>‹#›</a:t>
            </a:fld>
            <a:endParaRPr lang="en-GB"/>
          </a:p>
        </p:txBody>
      </p:sp>
    </p:spTree>
    <p:extLst>
      <p:ext uri="{BB962C8B-B14F-4D97-AF65-F5344CB8AC3E}">
        <p14:creationId xmlns:p14="http://schemas.microsoft.com/office/powerpoint/2010/main" val="348623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23FEB-21F8-45F2-A758-14B48BA06F6D}" type="datetimeFigureOut">
              <a:rPr lang="en-GB" smtClean="0"/>
              <a:t>16/09/2015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F6A069-A195-4935-97C5-A190794FC30D}" type="slidenum">
              <a:rPr lang="en-GB" smtClean="0"/>
              <a:t>‹#›</a:t>
            </a:fld>
            <a:endParaRPr lang="en-GB"/>
          </a:p>
        </p:txBody>
      </p:sp>
    </p:spTree>
    <p:extLst>
      <p:ext uri="{BB962C8B-B14F-4D97-AF65-F5344CB8AC3E}">
        <p14:creationId xmlns:p14="http://schemas.microsoft.com/office/powerpoint/2010/main" val="117241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23FEB-21F8-45F2-A758-14B48BA06F6D}" type="datetimeFigureOut">
              <a:rPr lang="en-GB" smtClean="0"/>
              <a:t>16/09/2015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6A069-A195-4935-97C5-A190794FC30D}" type="slidenum">
              <a:rPr lang="en-GB" smtClean="0"/>
              <a:t>‹#›</a:t>
            </a:fld>
            <a:endParaRPr lang="en-GB"/>
          </a:p>
        </p:txBody>
      </p:sp>
    </p:spTree>
    <p:extLst>
      <p:ext uri="{BB962C8B-B14F-4D97-AF65-F5344CB8AC3E}">
        <p14:creationId xmlns:p14="http://schemas.microsoft.com/office/powerpoint/2010/main" val="236620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48680"/>
            <a:ext cx="9245600" cy="2204864"/>
          </a:xfrm>
        </p:spPr>
        <p:txBody>
          <a:bodyPr>
            <a:normAutofit fontScale="90000"/>
          </a:bodyPr>
          <a:lstStyle/>
          <a:p>
            <a:r>
              <a:rPr lang="en-GB" sz="1800" dirty="0" smtClean="0"/>
              <a:t>Year 6 Homework for Wednesday 23</a:t>
            </a:r>
            <a:r>
              <a:rPr lang="en-GB" sz="1800" baseline="30000" dirty="0" smtClean="0"/>
              <a:t>rd</a:t>
            </a:r>
            <a:r>
              <a:rPr lang="en-GB" sz="1800" dirty="0" smtClean="0"/>
              <a:t> September 2015</a:t>
            </a:r>
            <a:br>
              <a:rPr lang="en-GB" sz="1800" dirty="0" smtClean="0"/>
            </a:br>
            <a:r>
              <a:rPr lang="en-GB" sz="1800" dirty="0"/>
              <a:t/>
            </a:r>
            <a:br>
              <a:rPr lang="en-GB" sz="1800" dirty="0"/>
            </a:br>
            <a:r>
              <a:rPr lang="en-GB" sz="1800" dirty="0" smtClean="0"/>
              <a:t>1) Read at least three times and ask an adult to sign/comment to confirm this.</a:t>
            </a:r>
            <a:br>
              <a:rPr lang="en-GB" sz="1800" dirty="0" smtClean="0"/>
            </a:br>
            <a:r>
              <a:rPr lang="en-GB" sz="1800" dirty="0" smtClean="0"/>
              <a:t>2) Learn your spellings.</a:t>
            </a:r>
            <a:br>
              <a:rPr lang="en-GB" sz="1800" dirty="0" smtClean="0"/>
            </a:br>
            <a:r>
              <a:rPr lang="en-GB" sz="1800" dirty="0" smtClean="0"/>
              <a:t>3) Complete sentences and definitions in your homework book for each spelling.</a:t>
            </a:r>
            <a:br>
              <a:rPr lang="en-GB" sz="1800" dirty="0" smtClean="0"/>
            </a:br>
            <a:r>
              <a:rPr lang="en-GB" sz="1800" dirty="0" smtClean="0"/>
              <a:t>4) Decorate your Art Smart folder!  The children will all be working towards an Art Smart Award this term.  One thing they need to achieve for the assessment is to decorate their folder with art!  The children can cut up images (remember art includes adverts, photography, signage </a:t>
            </a:r>
            <a:r>
              <a:rPr lang="en-GB" sz="1800" dirty="0" err="1" smtClean="0"/>
              <a:t>etc</a:t>
            </a:r>
            <a:r>
              <a:rPr lang="en-GB" sz="1800" dirty="0" smtClean="0"/>
              <a:t>) or draw their own!  Make sure it is well presented!</a:t>
            </a:r>
            <a:br>
              <a:rPr lang="en-GB" sz="1800" dirty="0" smtClean="0"/>
            </a:br>
            <a:endParaRPr lang="en-GB"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52936"/>
            <a:ext cx="8964488" cy="365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1954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Year 6 Homework for Wednesday 23rd September 2015  1) Read at least three times and ask an adult to sign/comment to confirm this. 2) Learn your spellings. 3) Complete sentences and definitions in your homework book for each spelling. 4) Decorate your Art Smart folder!  The children will all be working towards an Art Smart Award this term.  One thing they need to achieve for the assessment is to decorate their folder with art!  The children can cut up images (remember art includes adverts, photography, signage etc) or draw their own!  Make sure it is well presented! </vt:lpstr>
    </vt:vector>
  </TitlesOfParts>
  <Company>T&amp;W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Homework for Wednesday 17th September 2014  1) Read at least three times and ask an adult to sign/comment to confirm this. 2) Learn your spellings. 3) Complete sentences and definitions in your homework book for each spelling. 4) Mental maths focus for next week is multiplying a multiple of 10 by a 1 digit number e.g. 60 x 4, 120x3 etc.  How many can your child respond to in a minute?  Can they beat their score?  Please practise this skill at home. 5) In your homework book write a diary entry about your first two weeks in Year 6.  Remember a diary entry is: first person, past tense and includes thoughts and feelings.  Recount some of the activities you have done including things you have/have not enjoyed!</dc:title>
  <dc:creator>Moody, Nicola</dc:creator>
  <cp:lastModifiedBy>Green, Lesley - Newport Jun (A)</cp:lastModifiedBy>
  <cp:revision>2</cp:revision>
  <dcterms:created xsi:type="dcterms:W3CDTF">2014-09-10T21:23:51Z</dcterms:created>
  <dcterms:modified xsi:type="dcterms:W3CDTF">2015-09-16T13:16:02Z</dcterms:modified>
</cp:coreProperties>
</file>