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3B8805-7545-44A3-859C-78FFE0AF400C}"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13381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3B8805-7545-44A3-859C-78FFE0AF400C}"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23052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3B8805-7545-44A3-859C-78FFE0AF400C}"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20924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3B8805-7545-44A3-859C-78FFE0AF400C}"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74055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B8805-7545-44A3-859C-78FFE0AF400C}"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326309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3B8805-7545-44A3-859C-78FFE0AF400C}"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42713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3B8805-7545-44A3-859C-78FFE0AF400C}" type="datetimeFigureOut">
              <a:rPr lang="en-GB" smtClean="0"/>
              <a:t>25/09/2015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229671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3B8805-7545-44A3-859C-78FFE0AF400C}" type="datetimeFigureOut">
              <a:rPr lang="en-GB" smtClean="0"/>
              <a:t>25/09/2015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203653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B8805-7545-44A3-859C-78FFE0AF400C}" type="datetimeFigureOut">
              <a:rPr lang="en-GB" smtClean="0"/>
              <a:t>25/09/2015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22554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B8805-7545-44A3-859C-78FFE0AF400C}"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257148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B8805-7545-44A3-859C-78FFE0AF400C}"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D902F9-9FA0-4734-A4D1-624D32C1C3AE}" type="slidenum">
              <a:rPr lang="en-GB" smtClean="0"/>
              <a:t>‹#›</a:t>
            </a:fld>
            <a:endParaRPr lang="en-GB"/>
          </a:p>
        </p:txBody>
      </p:sp>
    </p:spTree>
    <p:extLst>
      <p:ext uri="{BB962C8B-B14F-4D97-AF65-F5344CB8AC3E}">
        <p14:creationId xmlns:p14="http://schemas.microsoft.com/office/powerpoint/2010/main" val="2112725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B8805-7545-44A3-859C-78FFE0AF400C}" type="datetimeFigureOut">
              <a:rPr lang="en-GB" smtClean="0"/>
              <a:t>25/09/2015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902F9-9FA0-4734-A4D1-624D32C1C3AE}" type="slidenum">
              <a:rPr lang="en-GB" smtClean="0"/>
              <a:t>‹#›</a:t>
            </a:fld>
            <a:endParaRPr lang="en-GB"/>
          </a:p>
        </p:txBody>
      </p:sp>
    </p:spTree>
    <p:extLst>
      <p:ext uri="{BB962C8B-B14F-4D97-AF65-F5344CB8AC3E}">
        <p14:creationId xmlns:p14="http://schemas.microsoft.com/office/powerpoint/2010/main" val="2488968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784976" cy="1752600"/>
          </a:xfrm>
        </p:spPr>
        <p:txBody>
          <a:bodyPr>
            <a:normAutofit fontScale="25000" lnSpcReduction="20000"/>
          </a:bodyPr>
          <a:lstStyle/>
          <a:p>
            <a:r>
              <a:rPr lang="en-GB" sz="5600" dirty="0" smtClean="0">
                <a:solidFill>
                  <a:schemeClr val="tx1"/>
                </a:solidFill>
                <a:latin typeface="Aharoni" pitchFamily="2" charset="-79"/>
                <a:cs typeface="Aharoni" pitchFamily="2" charset="-79"/>
              </a:rPr>
              <a:t>Homework for Wednesday 30</a:t>
            </a:r>
            <a:r>
              <a:rPr lang="en-GB" sz="5600" baseline="30000" dirty="0" smtClean="0">
                <a:solidFill>
                  <a:schemeClr val="tx1"/>
                </a:solidFill>
                <a:latin typeface="Aharoni" pitchFamily="2" charset="-79"/>
                <a:cs typeface="Aharoni" pitchFamily="2" charset="-79"/>
              </a:rPr>
              <a:t>th</a:t>
            </a:r>
            <a:r>
              <a:rPr lang="en-GB" sz="5600" dirty="0" smtClean="0">
                <a:solidFill>
                  <a:schemeClr val="tx1"/>
                </a:solidFill>
                <a:latin typeface="Aharoni" pitchFamily="2" charset="-79"/>
                <a:cs typeface="Aharoni" pitchFamily="2" charset="-79"/>
              </a:rPr>
              <a:t> September:</a:t>
            </a:r>
          </a:p>
          <a:p>
            <a:endParaRPr lang="en-GB" sz="5600" dirty="0" smtClean="0">
              <a:solidFill>
                <a:schemeClr val="tx1"/>
              </a:solidFill>
              <a:latin typeface="Aharoni" pitchFamily="2" charset="-79"/>
              <a:cs typeface="Aharoni" pitchFamily="2" charset="-79"/>
            </a:endParaRPr>
          </a:p>
          <a:p>
            <a:pPr marL="457200" indent="-457200">
              <a:buFont typeface="Arial" charset="0"/>
              <a:buChar char="•"/>
            </a:pPr>
            <a:r>
              <a:rPr lang="en-GB" sz="5600" dirty="0" smtClean="0">
                <a:solidFill>
                  <a:schemeClr val="tx1"/>
                </a:solidFill>
                <a:latin typeface="Aharoni" pitchFamily="2" charset="-79"/>
                <a:cs typeface="Aharoni" pitchFamily="2" charset="-79"/>
              </a:rPr>
              <a:t>Learn your spellings.</a:t>
            </a:r>
          </a:p>
          <a:p>
            <a:pPr marL="457200" indent="-457200">
              <a:buFont typeface="Arial" charset="0"/>
              <a:buChar char="•"/>
            </a:pPr>
            <a:r>
              <a:rPr lang="en-GB" sz="5600" dirty="0" smtClean="0">
                <a:solidFill>
                  <a:schemeClr val="tx1"/>
                </a:solidFill>
                <a:latin typeface="Aharoni" pitchFamily="2" charset="-79"/>
                <a:cs typeface="Aharoni" pitchFamily="2" charset="-79"/>
              </a:rPr>
              <a:t>Complete sentences and definitions for each spelling.</a:t>
            </a:r>
          </a:p>
          <a:p>
            <a:pPr marL="457200" indent="-457200">
              <a:buFont typeface="Arial" charset="0"/>
              <a:buChar char="•"/>
            </a:pPr>
            <a:r>
              <a:rPr lang="en-GB" sz="5600" dirty="0" smtClean="0">
                <a:solidFill>
                  <a:schemeClr val="tx1"/>
                </a:solidFill>
                <a:latin typeface="Aharoni" pitchFamily="2" charset="-79"/>
                <a:cs typeface="Aharoni" pitchFamily="2" charset="-79"/>
              </a:rPr>
              <a:t>Read at least three times.</a:t>
            </a:r>
          </a:p>
          <a:p>
            <a:pPr marL="457200" indent="-457200">
              <a:buFont typeface="Arial" charset="0"/>
              <a:buChar char="•"/>
            </a:pPr>
            <a:r>
              <a:rPr lang="en-GB" sz="5600" dirty="0" smtClean="0">
                <a:solidFill>
                  <a:schemeClr val="tx1"/>
                </a:solidFill>
                <a:latin typeface="Aharoni" pitchFamily="2" charset="-79"/>
                <a:cs typeface="Aharoni" pitchFamily="2" charset="-79"/>
              </a:rPr>
              <a:t>In your homework book write a recount with the title ‘My first three weeks in Year 6’.  Writing in first person and past tense discuss the things you have done so far, your likes and dislikes!  Remember excellent presentation please!</a:t>
            </a:r>
          </a:p>
          <a:p>
            <a:pPr marL="457200" indent="-457200">
              <a:buFont typeface="Arial" charset="0"/>
              <a:buChar char="•"/>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804679844"/>
              </p:ext>
            </p:extLst>
          </p:nvPr>
        </p:nvGraphicFramePr>
        <p:xfrm>
          <a:off x="1043608" y="2204864"/>
          <a:ext cx="7164288" cy="3749040"/>
        </p:xfrm>
        <a:graphic>
          <a:graphicData uri="http://schemas.openxmlformats.org/drawingml/2006/table">
            <a:tbl>
              <a:tblPr firstRow="1" bandRow="1">
                <a:tableStyleId>{5940675A-B579-460E-94D1-54222C63F5DA}</a:tableStyleId>
              </a:tblPr>
              <a:tblGrid>
                <a:gridCol w="2388096"/>
                <a:gridCol w="2388096"/>
                <a:gridCol w="2388096"/>
              </a:tblGrid>
              <a:tr h="205680">
                <a:tc>
                  <a:txBody>
                    <a:bodyPr/>
                    <a:lstStyle/>
                    <a:p>
                      <a:pPr algn="ctr"/>
                      <a:r>
                        <a:rPr lang="en-GB" dirty="0" smtClean="0">
                          <a:latin typeface="Comic Sans MS" panose="030F0702030302020204" pitchFamily="66" charset="0"/>
                        </a:rPr>
                        <a:t>Yellow</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Orange</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Red</a:t>
                      </a:r>
                      <a:endParaRPr lang="en-GB" dirty="0">
                        <a:latin typeface="Comic Sans MS" panose="030F0702030302020204" pitchFamily="66" charset="0"/>
                      </a:endParaRPr>
                    </a:p>
                  </a:txBody>
                  <a:tcPr/>
                </a:tc>
              </a:tr>
              <a:tr h="1876480">
                <a:tc>
                  <a:txBody>
                    <a:bodyPr/>
                    <a:lstStyle/>
                    <a:p>
                      <a:pPr algn="ctr"/>
                      <a:endParaRPr lang="en-GB" dirty="0" smtClean="0">
                        <a:latin typeface="Comic Sans MS" panose="030F0702030302020204" pitchFamily="66" charset="0"/>
                      </a:endParaRPr>
                    </a:p>
                    <a:p>
                      <a:pPr marL="342900" indent="-342900" algn="ctr">
                        <a:buAutoNum type="arabicPeriod"/>
                      </a:pPr>
                      <a:r>
                        <a:rPr lang="en-GB" baseline="0" dirty="0" smtClean="0">
                          <a:latin typeface="Comic Sans MS" panose="030F0702030302020204" pitchFamily="66" charset="0"/>
                        </a:rPr>
                        <a:t>Said</a:t>
                      </a:r>
                    </a:p>
                    <a:p>
                      <a:pPr marL="342900" indent="-342900" algn="ctr">
                        <a:buAutoNum type="arabicPeriod"/>
                      </a:pPr>
                      <a:r>
                        <a:rPr lang="en-GB" baseline="0" dirty="0" smtClean="0">
                          <a:latin typeface="Comic Sans MS" panose="030F0702030302020204" pitchFamily="66" charset="0"/>
                        </a:rPr>
                        <a:t>Can</a:t>
                      </a:r>
                    </a:p>
                    <a:p>
                      <a:pPr marL="342900" indent="-342900" algn="ctr">
                        <a:buAutoNum type="arabicPeriod"/>
                      </a:pPr>
                      <a:r>
                        <a:rPr lang="en-GB" baseline="0" dirty="0" smtClean="0">
                          <a:latin typeface="Comic Sans MS" panose="030F0702030302020204" pitchFamily="66" charset="0"/>
                        </a:rPr>
                        <a:t>Little</a:t>
                      </a:r>
                    </a:p>
                    <a:p>
                      <a:pPr marL="342900" indent="-342900" algn="ctr">
                        <a:buAutoNum type="arabicPeriod"/>
                      </a:pPr>
                      <a:r>
                        <a:rPr lang="en-GB" baseline="0" dirty="0" smtClean="0">
                          <a:latin typeface="Comic Sans MS" panose="030F0702030302020204" pitchFamily="66" charset="0"/>
                        </a:rPr>
                        <a:t>Into</a:t>
                      </a:r>
                    </a:p>
                    <a:p>
                      <a:pPr marL="342900" indent="-342900" algn="ctr">
                        <a:buAutoNum type="arabicPeriod"/>
                      </a:pPr>
                      <a:r>
                        <a:rPr lang="en-GB" baseline="0" dirty="0" smtClean="0">
                          <a:latin typeface="Comic Sans MS" panose="030F0702030302020204" pitchFamily="66" charset="0"/>
                        </a:rPr>
                        <a:t>Too</a:t>
                      </a:r>
                    </a:p>
                    <a:p>
                      <a:pPr marL="342900" indent="-342900" algn="ctr">
                        <a:buAutoNum type="arabicPeriod"/>
                      </a:pPr>
                      <a:r>
                        <a:rPr lang="en-GB" baseline="0" dirty="0" smtClean="0">
                          <a:latin typeface="Comic Sans MS" panose="030F0702030302020204" pitchFamily="66" charset="0"/>
                        </a:rPr>
                        <a:t>In </a:t>
                      </a:r>
                    </a:p>
                    <a:p>
                      <a:pPr marL="342900" indent="-342900" algn="ctr">
                        <a:buAutoNum type="arabicPeriod"/>
                      </a:pPr>
                      <a:r>
                        <a:rPr lang="en-GB" baseline="0" dirty="0" smtClean="0">
                          <a:latin typeface="Comic Sans MS" panose="030F0702030302020204" pitchFamily="66" charset="0"/>
                        </a:rPr>
                        <a:t>Are</a:t>
                      </a:r>
                    </a:p>
                    <a:p>
                      <a:pPr marL="342900" indent="-342900" algn="ctr">
                        <a:buAutoNum type="arabicPeriod"/>
                      </a:pPr>
                      <a:r>
                        <a:rPr lang="en-GB" baseline="0" dirty="0" smtClean="0">
                          <a:latin typeface="Comic Sans MS" panose="030F0702030302020204" pitchFamily="66" charset="0"/>
                        </a:rPr>
                        <a:t>As</a:t>
                      </a:r>
                    </a:p>
                    <a:p>
                      <a:pPr marL="342900" indent="-342900" algn="ctr">
                        <a:buAutoNum type="arabicPeriod"/>
                      </a:pPr>
                      <a:r>
                        <a:rPr lang="en-GB" baseline="0" dirty="0" smtClean="0">
                          <a:latin typeface="Comic Sans MS" panose="030F0702030302020204" pitchFamily="66" charset="0"/>
                        </a:rPr>
                        <a:t>Back</a:t>
                      </a:r>
                    </a:p>
                    <a:p>
                      <a:pPr marL="342900" indent="-342900" algn="ctr">
                        <a:buAutoNum type="arabicPeriod"/>
                      </a:pPr>
                      <a:r>
                        <a:rPr lang="en-GB" baseline="0" dirty="0" smtClean="0">
                          <a:latin typeface="Comic Sans MS" panose="030F0702030302020204" pitchFamily="66" charset="0"/>
                        </a:rPr>
                        <a:t>by</a:t>
                      </a:r>
                      <a:endParaRPr lang="en-GB" dirty="0" smtClean="0">
                        <a:latin typeface="Comic Sans MS" panose="030F0702030302020204" pitchFamily="66" charset="0"/>
                      </a:endParaRPr>
                    </a:p>
                    <a:p>
                      <a:pPr algn="ctr"/>
                      <a:endParaRPr lang="en-GB" dirty="0">
                        <a:latin typeface="Comic Sans MS" panose="030F0702030302020204" pitchFamily="66" charset="0"/>
                      </a:endParaRPr>
                    </a:p>
                  </a:txBody>
                  <a:tcPr/>
                </a:tc>
                <a:tc>
                  <a:txBody>
                    <a:bodyPr/>
                    <a:lstStyle/>
                    <a:p>
                      <a:pPr algn="ctr"/>
                      <a:endParaRPr lang="en-GB" dirty="0" smtClean="0">
                        <a:latin typeface="Comic Sans MS" panose="030F0702030302020204" pitchFamily="66" charset="0"/>
                      </a:endParaRPr>
                    </a:p>
                    <a:p>
                      <a:pPr marL="342900" indent="-342900" algn="ctr">
                        <a:buAutoNum type="arabicPeriod"/>
                      </a:pPr>
                      <a:r>
                        <a:rPr lang="en-GB" dirty="0" smtClean="0">
                          <a:latin typeface="Comic Sans MS" panose="030F0702030302020204" pitchFamily="66" charset="0"/>
                        </a:rPr>
                        <a:t>Answer</a:t>
                      </a:r>
                    </a:p>
                    <a:p>
                      <a:pPr marL="342900" indent="-342900" algn="ctr">
                        <a:buAutoNum type="arabicPeriod"/>
                      </a:pPr>
                      <a:r>
                        <a:rPr lang="en-GB" dirty="0" smtClean="0">
                          <a:latin typeface="Comic Sans MS" panose="030F0702030302020204" pitchFamily="66" charset="0"/>
                        </a:rPr>
                        <a:t>Consider</a:t>
                      </a:r>
                    </a:p>
                    <a:p>
                      <a:pPr marL="342900" indent="-342900" algn="ctr">
                        <a:buAutoNum type="arabicPeriod"/>
                      </a:pPr>
                      <a:r>
                        <a:rPr lang="en-GB" dirty="0" smtClean="0">
                          <a:latin typeface="Comic Sans MS" panose="030F0702030302020204" pitchFamily="66" charset="0"/>
                        </a:rPr>
                        <a:t>Quarter</a:t>
                      </a:r>
                    </a:p>
                    <a:p>
                      <a:pPr marL="342900" indent="-342900" algn="ctr">
                        <a:buAutoNum type="arabicPeriod"/>
                      </a:pPr>
                      <a:r>
                        <a:rPr lang="en-GB" dirty="0" smtClean="0">
                          <a:latin typeface="Comic Sans MS" panose="030F0702030302020204" pitchFamily="66" charset="0"/>
                        </a:rPr>
                        <a:t>Remember</a:t>
                      </a:r>
                    </a:p>
                    <a:p>
                      <a:pPr marL="342900" indent="-342900" algn="ctr">
                        <a:buAutoNum type="arabicPeriod"/>
                      </a:pPr>
                      <a:r>
                        <a:rPr lang="en-GB" dirty="0" smtClean="0">
                          <a:latin typeface="Comic Sans MS" panose="030F0702030302020204" pitchFamily="66" charset="0"/>
                        </a:rPr>
                        <a:t>Appear</a:t>
                      </a:r>
                    </a:p>
                    <a:p>
                      <a:pPr marL="342900" indent="-342900" algn="ctr">
                        <a:buAutoNum type="arabicPeriod"/>
                      </a:pPr>
                      <a:r>
                        <a:rPr lang="en-GB" dirty="0" smtClean="0">
                          <a:latin typeface="Comic Sans MS" panose="030F0702030302020204" pitchFamily="66" charset="0"/>
                        </a:rPr>
                        <a:t>Calendar</a:t>
                      </a:r>
                    </a:p>
                    <a:p>
                      <a:pPr marL="342900" indent="-342900" algn="ctr">
                        <a:buAutoNum type="arabicPeriod"/>
                      </a:pPr>
                      <a:r>
                        <a:rPr lang="en-GB" dirty="0" smtClean="0">
                          <a:latin typeface="Comic Sans MS" panose="030F0702030302020204" pitchFamily="66" charset="0"/>
                        </a:rPr>
                        <a:t>Disappear</a:t>
                      </a:r>
                    </a:p>
                    <a:p>
                      <a:pPr marL="342900" indent="-342900" algn="ctr">
                        <a:buAutoNum type="arabicPeriod"/>
                      </a:pPr>
                      <a:r>
                        <a:rPr lang="en-GB" dirty="0" smtClean="0">
                          <a:latin typeface="Comic Sans MS" panose="030F0702030302020204" pitchFamily="66" charset="0"/>
                        </a:rPr>
                        <a:t>Grammar</a:t>
                      </a:r>
                    </a:p>
                    <a:p>
                      <a:pPr marL="342900" indent="-342900" algn="ctr">
                        <a:buAutoNum type="arabicPeriod"/>
                      </a:pPr>
                      <a:r>
                        <a:rPr lang="en-GB" dirty="0" smtClean="0">
                          <a:latin typeface="Comic Sans MS" panose="030F0702030302020204" pitchFamily="66" charset="0"/>
                        </a:rPr>
                        <a:t>Popular</a:t>
                      </a:r>
                    </a:p>
                    <a:p>
                      <a:pPr marL="342900" indent="-342900" algn="ctr">
                        <a:buAutoNum type="arabicPeriod"/>
                      </a:pPr>
                      <a:r>
                        <a:rPr lang="en-GB" dirty="0" smtClean="0">
                          <a:latin typeface="Comic Sans MS" panose="030F0702030302020204" pitchFamily="66" charset="0"/>
                        </a:rPr>
                        <a:t>particular</a:t>
                      </a:r>
                    </a:p>
                  </a:txBody>
                  <a:tcPr/>
                </a:tc>
                <a:tc>
                  <a:txBody>
                    <a:bodyPr/>
                    <a:lstStyle/>
                    <a:p>
                      <a:pPr algn="ctr"/>
                      <a:endParaRPr lang="en-GB" dirty="0" smtClean="0">
                        <a:latin typeface="Comic Sans MS" panose="030F0702030302020204" pitchFamily="66" charset="0"/>
                      </a:endParaRPr>
                    </a:p>
                    <a:p>
                      <a:pPr marL="342900" indent="-342900" algn="ctr">
                        <a:buAutoNum type="arabicPeriod"/>
                      </a:pPr>
                      <a:r>
                        <a:rPr lang="en-GB" dirty="0" smtClean="0">
                          <a:latin typeface="Comic Sans MS" panose="030F0702030302020204" pitchFamily="66" charset="0"/>
                        </a:rPr>
                        <a:t>Community</a:t>
                      </a:r>
                    </a:p>
                    <a:p>
                      <a:pPr marL="342900" indent="-342900" algn="ctr">
                        <a:buAutoNum type="arabicPeriod"/>
                      </a:pPr>
                      <a:r>
                        <a:rPr lang="en-GB" dirty="0" smtClean="0">
                          <a:latin typeface="Comic Sans MS" panose="030F0702030302020204" pitchFamily="66" charset="0"/>
                        </a:rPr>
                        <a:t>Opportunity</a:t>
                      </a:r>
                    </a:p>
                    <a:p>
                      <a:pPr marL="342900" indent="-342900" algn="ctr">
                        <a:buAutoNum type="arabicPeriod"/>
                      </a:pPr>
                      <a:r>
                        <a:rPr lang="en-GB" dirty="0" smtClean="0">
                          <a:latin typeface="Comic Sans MS" panose="030F0702030302020204" pitchFamily="66" charset="0"/>
                        </a:rPr>
                        <a:t>Accompany</a:t>
                      </a:r>
                    </a:p>
                    <a:p>
                      <a:pPr marL="342900" indent="-342900" algn="ctr">
                        <a:buAutoNum type="arabicPeriod"/>
                      </a:pPr>
                      <a:r>
                        <a:rPr lang="en-GB" dirty="0" smtClean="0">
                          <a:latin typeface="Comic Sans MS" panose="030F0702030302020204" pitchFamily="66" charset="0"/>
                        </a:rPr>
                        <a:t>Recommend</a:t>
                      </a:r>
                    </a:p>
                    <a:p>
                      <a:pPr marL="342900" indent="-342900" algn="ctr">
                        <a:buAutoNum type="arabicPeriod"/>
                      </a:pPr>
                      <a:r>
                        <a:rPr lang="en-GB" dirty="0" smtClean="0">
                          <a:latin typeface="Comic Sans MS" panose="030F0702030302020204" pitchFamily="66" charset="0"/>
                        </a:rPr>
                        <a:t>Correspond</a:t>
                      </a:r>
                    </a:p>
                    <a:p>
                      <a:pPr marL="342900" indent="-342900" algn="ctr">
                        <a:buAutoNum type="arabicPeriod"/>
                      </a:pPr>
                      <a:r>
                        <a:rPr lang="en-GB" dirty="0" smtClean="0">
                          <a:latin typeface="Comic Sans MS" panose="030F0702030302020204" pitchFamily="66" charset="0"/>
                        </a:rPr>
                        <a:t>Awkward</a:t>
                      </a:r>
                    </a:p>
                    <a:p>
                      <a:pPr marL="342900" indent="-342900" algn="ctr">
                        <a:buAutoNum type="arabicPeriod"/>
                      </a:pPr>
                      <a:r>
                        <a:rPr lang="en-GB" dirty="0" smtClean="0">
                          <a:latin typeface="Comic Sans MS" panose="030F0702030302020204" pitchFamily="66" charset="0"/>
                        </a:rPr>
                        <a:t>Bargain</a:t>
                      </a:r>
                    </a:p>
                    <a:p>
                      <a:pPr marL="342900" indent="-342900" algn="ctr">
                        <a:buAutoNum type="arabicPeriod"/>
                      </a:pPr>
                      <a:r>
                        <a:rPr lang="en-GB" dirty="0" smtClean="0">
                          <a:latin typeface="Comic Sans MS" panose="030F0702030302020204" pitchFamily="66" charset="0"/>
                        </a:rPr>
                        <a:t>Bruise</a:t>
                      </a:r>
                    </a:p>
                    <a:p>
                      <a:pPr marL="342900" indent="-342900" algn="ctr">
                        <a:buAutoNum type="arabicPeriod"/>
                      </a:pPr>
                      <a:r>
                        <a:rPr lang="en-GB" dirty="0" smtClean="0">
                          <a:latin typeface="Comic Sans MS" panose="030F0702030302020204" pitchFamily="66" charset="0"/>
                        </a:rPr>
                        <a:t>Category</a:t>
                      </a:r>
                    </a:p>
                    <a:p>
                      <a:pPr marL="342900" indent="-342900" algn="ctr">
                        <a:buAutoNum type="arabicPeriod"/>
                      </a:pPr>
                      <a:r>
                        <a:rPr lang="en-GB" dirty="0" smtClean="0">
                          <a:latin typeface="Comic Sans MS" panose="030F0702030302020204" pitchFamily="66" charset="0"/>
                        </a:rPr>
                        <a:t>controversy</a:t>
                      </a:r>
                    </a:p>
                  </a:txBody>
                  <a:tcPr/>
                </a:tc>
              </a:tr>
            </a:tbl>
          </a:graphicData>
        </a:graphic>
      </p:graphicFrame>
    </p:spTree>
    <p:extLst>
      <p:ext uri="{BB962C8B-B14F-4D97-AF65-F5344CB8AC3E}">
        <p14:creationId xmlns:p14="http://schemas.microsoft.com/office/powerpoint/2010/main" val="1283652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102</Words>
  <Application>Microsoft Office PowerPoint</Application>
  <PresentationFormat>On-screen Show (4:3)</PresentationFormat>
  <Paragraphs>42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T&amp;W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Green, Lesley - Newport Jun (A)</cp:lastModifiedBy>
  <cp:revision>2</cp:revision>
  <dcterms:created xsi:type="dcterms:W3CDTF">2014-09-17T13:21:11Z</dcterms:created>
  <dcterms:modified xsi:type="dcterms:W3CDTF">2015-09-25T07:55:30Z</dcterms:modified>
</cp:coreProperties>
</file>