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44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63E257-FB6D-4B6A-87BE-BF626F6A6188}"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83562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63E257-FB6D-4B6A-87BE-BF626F6A6188}"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2471187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63E257-FB6D-4B6A-87BE-BF626F6A6188}"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272154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63E257-FB6D-4B6A-87BE-BF626F6A6188}"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40528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63E257-FB6D-4B6A-87BE-BF626F6A6188}" type="datetimeFigureOut">
              <a:rPr lang="en-GB" smtClean="0"/>
              <a:t>09/09/2015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212063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63E257-FB6D-4B6A-87BE-BF626F6A6188}"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119938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63E257-FB6D-4B6A-87BE-BF626F6A6188}" type="datetimeFigureOut">
              <a:rPr lang="en-GB" smtClean="0"/>
              <a:t>09/09/2015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1778632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63E257-FB6D-4B6A-87BE-BF626F6A6188}" type="datetimeFigureOut">
              <a:rPr lang="en-GB" smtClean="0"/>
              <a:t>09/09/2015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220590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3E257-FB6D-4B6A-87BE-BF626F6A6188}" type="datetimeFigureOut">
              <a:rPr lang="en-GB" smtClean="0"/>
              <a:t>09/09/2015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327027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3E257-FB6D-4B6A-87BE-BF626F6A6188}"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389502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3E257-FB6D-4B6A-87BE-BF626F6A6188}" type="datetimeFigureOut">
              <a:rPr lang="en-GB" smtClean="0"/>
              <a:t>09/09/2015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E02F5F-0E82-485A-B55A-2E0BECBBC6EB}" type="slidenum">
              <a:rPr lang="en-GB" smtClean="0"/>
              <a:t>‹#›</a:t>
            </a:fld>
            <a:endParaRPr lang="en-GB"/>
          </a:p>
        </p:txBody>
      </p:sp>
    </p:spTree>
    <p:extLst>
      <p:ext uri="{BB962C8B-B14F-4D97-AF65-F5344CB8AC3E}">
        <p14:creationId xmlns:p14="http://schemas.microsoft.com/office/powerpoint/2010/main" val="229882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763E257-FB6D-4B6A-87BE-BF626F6A6188}" type="datetimeFigureOut">
              <a:rPr lang="en-GB" smtClean="0"/>
              <a:t>09/09/2015</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9E02F5F-0E82-485A-B55A-2E0BECBBC6EB}" type="slidenum">
              <a:rPr lang="en-GB" smtClean="0"/>
              <a:t>‹#›</a:t>
            </a:fld>
            <a:endParaRPr lang="en-GB"/>
          </a:p>
        </p:txBody>
      </p:sp>
    </p:spTree>
    <p:extLst>
      <p:ext uri="{BB962C8B-B14F-4D97-AF65-F5344CB8AC3E}">
        <p14:creationId xmlns:p14="http://schemas.microsoft.com/office/powerpoint/2010/main" val="2369508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icola.moody@taw.org.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
            <a:ext cx="6858000" cy="7848302"/>
          </a:xfrm>
          <a:prstGeom prst="rect">
            <a:avLst/>
          </a:prstGeom>
          <a:noFill/>
        </p:spPr>
        <p:txBody>
          <a:bodyPr wrap="square" rtlCol="0">
            <a:spAutoFit/>
          </a:bodyPr>
          <a:lstStyle/>
          <a:p>
            <a:r>
              <a:rPr lang="en-GB" sz="1200" dirty="0" smtClean="0"/>
              <a:t>Welcome back to school!</a:t>
            </a:r>
          </a:p>
          <a:p>
            <a:r>
              <a:rPr lang="en-GB" sz="1200" dirty="0" smtClean="0"/>
              <a:t>I hope you had a fabulous Summer Holiday!</a:t>
            </a:r>
          </a:p>
          <a:p>
            <a:endParaRPr lang="en-GB" sz="1200" dirty="0" smtClean="0"/>
          </a:p>
          <a:p>
            <a:r>
              <a:rPr lang="en-GB" sz="1200" dirty="0" smtClean="0"/>
              <a:t>Communication</a:t>
            </a:r>
          </a:p>
          <a:p>
            <a:r>
              <a:rPr lang="en-GB" sz="1200" dirty="0" smtClean="0"/>
              <a:t>The </a:t>
            </a:r>
            <a:r>
              <a:rPr lang="en-GB" sz="1200" dirty="0" err="1" smtClean="0"/>
              <a:t>homelink</a:t>
            </a:r>
            <a:r>
              <a:rPr lang="en-GB" sz="1200" dirty="0" smtClean="0"/>
              <a:t> book is essential for communication.  Children will log key dates and reminders in these books which should be checked at home daily.  Homework will be sent home in the </a:t>
            </a:r>
            <a:r>
              <a:rPr lang="en-GB" sz="1200" dirty="0" err="1" smtClean="0"/>
              <a:t>homelink</a:t>
            </a:r>
            <a:r>
              <a:rPr lang="en-GB" sz="1200" dirty="0" smtClean="0"/>
              <a:t> book as well as through </a:t>
            </a:r>
            <a:r>
              <a:rPr lang="en-GB" sz="1200" dirty="0" err="1" smtClean="0"/>
              <a:t>ParentMail</a:t>
            </a:r>
            <a:r>
              <a:rPr lang="en-GB" sz="1200" dirty="0" smtClean="0"/>
              <a:t>.  Any messages for me should be written in the </a:t>
            </a:r>
            <a:r>
              <a:rPr lang="en-GB" sz="1200" dirty="0" err="1" smtClean="0"/>
              <a:t>homelink</a:t>
            </a:r>
            <a:r>
              <a:rPr lang="en-GB" sz="1200" dirty="0" smtClean="0"/>
              <a:t> book and I will sign to confirm I have received the message.  </a:t>
            </a:r>
            <a:r>
              <a:rPr lang="en-GB" sz="1200" dirty="0" err="1" smtClean="0"/>
              <a:t>Homelink</a:t>
            </a:r>
            <a:r>
              <a:rPr lang="en-GB" sz="1200" dirty="0" smtClean="0"/>
              <a:t> books should be in school everyday.  I will also communicate key messages via </a:t>
            </a:r>
            <a:r>
              <a:rPr lang="en-GB" sz="1200" dirty="0" err="1" smtClean="0"/>
              <a:t>ParentMail</a:t>
            </a:r>
            <a:r>
              <a:rPr lang="en-GB" sz="1200" dirty="0" smtClean="0"/>
              <a:t>.  Please feel free to contact me by email </a:t>
            </a:r>
            <a:r>
              <a:rPr lang="en-GB" sz="1200" dirty="0" smtClean="0">
                <a:hlinkClick r:id="rId2"/>
              </a:rPr>
              <a:t>nicola.moody@taw.org.uk</a:t>
            </a:r>
            <a:endParaRPr lang="en-GB" sz="1200" dirty="0" smtClean="0"/>
          </a:p>
          <a:p>
            <a:endParaRPr lang="en-GB" sz="1200" dirty="0"/>
          </a:p>
          <a:p>
            <a:r>
              <a:rPr lang="en-GB" sz="1200" dirty="0" smtClean="0"/>
              <a:t>PE</a:t>
            </a:r>
          </a:p>
          <a:p>
            <a:r>
              <a:rPr lang="en-GB" sz="1200" dirty="0" smtClean="0"/>
              <a:t>Year 6 will be swimming on a Monday this half term.  Children need full PE kits in school on a Friday this half term.</a:t>
            </a:r>
          </a:p>
          <a:p>
            <a:endParaRPr lang="en-GB" sz="1200" dirty="0" smtClean="0"/>
          </a:p>
          <a:p>
            <a:r>
              <a:rPr lang="en-GB" sz="1200" dirty="0" smtClean="0"/>
              <a:t>Homework</a:t>
            </a:r>
          </a:p>
          <a:p>
            <a:r>
              <a:rPr lang="en-GB" sz="1200" dirty="0" smtClean="0"/>
              <a:t>Homework will be given on a Thursday and will be due in by the following Wednesday.</a:t>
            </a:r>
          </a:p>
          <a:p>
            <a:endParaRPr lang="en-GB" sz="1200" dirty="0"/>
          </a:p>
          <a:p>
            <a:r>
              <a:rPr lang="en-GB" sz="1200" dirty="0" smtClean="0"/>
              <a:t>Elections</a:t>
            </a:r>
          </a:p>
          <a:p>
            <a:r>
              <a:rPr lang="en-GB" sz="1200" dirty="0" smtClean="0"/>
              <a:t>Tomorrow there will be House Team meetings during which captains for 2014/2015 will be elected.  If the children would like to stand they should prepare a short speech/presentation for Thursday 17</a:t>
            </a:r>
            <a:r>
              <a:rPr lang="en-GB" sz="1200" baseline="30000" dirty="0" smtClean="0"/>
              <a:t>th</a:t>
            </a:r>
            <a:r>
              <a:rPr lang="en-GB" sz="1200" dirty="0" smtClean="0"/>
              <a:t> September.  We will also be electing School Council representatives in class tomorrow, if you would like to stand please consider how you will persuade your classmates to vote for you.  School Council representatives should be committed to attending meetings and carrying out tasks appropriate to the role.</a:t>
            </a:r>
          </a:p>
          <a:p>
            <a:endParaRPr lang="en-GB" sz="1200" dirty="0"/>
          </a:p>
          <a:p>
            <a:r>
              <a:rPr lang="en-GB" sz="1200" dirty="0" smtClean="0"/>
              <a:t>Please can you complete and return the slip below ASAP.</a:t>
            </a:r>
          </a:p>
          <a:p>
            <a:endParaRPr lang="en-GB" sz="1200" dirty="0"/>
          </a:p>
          <a:p>
            <a:r>
              <a:rPr lang="en-GB" sz="1200" dirty="0" smtClean="0"/>
              <a:t>Thank you for your support.  Mrs M x</a:t>
            </a:r>
          </a:p>
          <a:p>
            <a:endParaRPr lang="en-GB" sz="1200" dirty="0"/>
          </a:p>
          <a:p>
            <a:r>
              <a:rPr lang="en-GB" sz="1200" dirty="0" smtClean="0"/>
              <a:t>_______________________________________________________________________________________</a:t>
            </a:r>
          </a:p>
          <a:p>
            <a:endParaRPr lang="en-GB" sz="1200" dirty="0" smtClean="0"/>
          </a:p>
          <a:p>
            <a:r>
              <a:rPr lang="en-GB" sz="1200" dirty="0" smtClean="0"/>
              <a:t>Name of child: _________________________________</a:t>
            </a:r>
          </a:p>
          <a:p>
            <a:endParaRPr lang="en-GB" sz="1200" dirty="0"/>
          </a:p>
          <a:p>
            <a:pPr marL="228600" indent="-228600">
              <a:buAutoNum type="arabicParenR"/>
            </a:pPr>
            <a:r>
              <a:rPr lang="en-GB" sz="1200" dirty="0" smtClean="0"/>
              <a:t>There may be times in Year 6 where the children have the opportunity to view PG rated videos.  Please can you sign to confirm I have your permission for your child to watch a PG rated film.</a:t>
            </a:r>
          </a:p>
          <a:p>
            <a:r>
              <a:rPr lang="en-GB" sz="1200" dirty="0" smtClean="0"/>
              <a:t>Signed: ___________________________________________</a:t>
            </a:r>
          </a:p>
          <a:p>
            <a:endParaRPr lang="en-GB" sz="1200" dirty="0"/>
          </a:p>
          <a:p>
            <a:r>
              <a:rPr lang="en-GB" sz="1200" dirty="0" smtClean="0"/>
              <a:t>2) There may be times in Year 6 when your child has the opportunity to taste different foods.  Please can you sign to confirm that your child does not have any food allergies.  If your child does have a food allergy please advise.</a:t>
            </a:r>
          </a:p>
          <a:p>
            <a:r>
              <a:rPr lang="en-GB" sz="1200" dirty="0" smtClean="0"/>
              <a:t>Signed: __________________________________________</a:t>
            </a:r>
          </a:p>
          <a:p>
            <a:r>
              <a:rPr lang="en-GB" sz="1200" dirty="0" smtClean="0"/>
              <a:t>Allergy: __________________________________________</a:t>
            </a:r>
          </a:p>
        </p:txBody>
      </p:sp>
    </p:spTree>
    <p:extLst>
      <p:ext uri="{BB962C8B-B14F-4D97-AF65-F5344CB8AC3E}">
        <p14:creationId xmlns:p14="http://schemas.microsoft.com/office/powerpoint/2010/main" val="3793492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355</Words>
  <Application>Microsoft Office PowerPoint</Application>
  <PresentationFormat>On-screen Show (4:3)</PresentationFormat>
  <Paragraphs>29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T&amp;W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Nicola</dc:creator>
  <cp:lastModifiedBy>Green, Lesley - Newport Jun (A)</cp:lastModifiedBy>
  <cp:revision>5</cp:revision>
  <cp:lastPrinted>2014-09-02T13:15:18Z</cp:lastPrinted>
  <dcterms:created xsi:type="dcterms:W3CDTF">2014-08-29T20:08:23Z</dcterms:created>
  <dcterms:modified xsi:type="dcterms:W3CDTF">2015-09-09T10:17:59Z</dcterms:modified>
</cp:coreProperties>
</file>