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2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0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7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7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4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83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2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B09A-C76A-4134-B5B4-A8825ADF33D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2480-E935-4276-92B6-AA0D74E1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640960" cy="576063"/>
          </a:xfrm>
        </p:spPr>
        <p:txBody>
          <a:bodyPr>
            <a:normAutofit/>
          </a:bodyPr>
          <a:lstStyle/>
          <a:p>
            <a:r>
              <a:rPr lang="en-GB" sz="1800" b="1" u="sng" dirty="0" smtClean="0"/>
              <a:t>Homework</a:t>
            </a:r>
            <a:endParaRPr lang="en-GB" sz="1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12968" cy="1752600"/>
          </a:xfrm>
        </p:spPr>
        <p:txBody>
          <a:bodyPr>
            <a:noAutofit/>
          </a:bodyPr>
          <a:lstStyle/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Homework will be given on a Thursday and due in on a Wednesday. You will receive details of homework in the </a:t>
            </a:r>
            <a:r>
              <a:rPr lang="en-GB" sz="1400" dirty="0" err="1" smtClean="0">
                <a:solidFill>
                  <a:schemeClr val="tx1"/>
                </a:solidFill>
              </a:rPr>
              <a:t>homelink</a:t>
            </a:r>
            <a:r>
              <a:rPr lang="en-GB" sz="1400" dirty="0" smtClean="0">
                <a:solidFill>
                  <a:schemeClr val="tx1"/>
                </a:solidFill>
              </a:rPr>
              <a:t> book and through </a:t>
            </a:r>
            <a:r>
              <a:rPr lang="en-GB" sz="1400" dirty="0" err="1" smtClean="0">
                <a:solidFill>
                  <a:schemeClr val="tx1"/>
                </a:solidFill>
              </a:rPr>
              <a:t>ParentMail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Homework for Wednesday 16</a:t>
            </a:r>
            <a:r>
              <a:rPr lang="en-GB" sz="1400" baseline="30000" dirty="0" smtClean="0">
                <a:solidFill>
                  <a:schemeClr val="tx1"/>
                </a:solidFill>
              </a:rPr>
              <a:t>th</a:t>
            </a:r>
            <a:r>
              <a:rPr lang="en-GB" sz="1400" dirty="0" smtClean="0">
                <a:solidFill>
                  <a:schemeClr val="tx1"/>
                </a:solidFill>
              </a:rPr>
              <a:t> September:</a:t>
            </a:r>
            <a:endParaRPr lang="en-GB" sz="1400" dirty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en-GB" sz="1400" dirty="0" smtClean="0">
                <a:solidFill>
                  <a:schemeClr val="tx1"/>
                </a:solidFill>
              </a:rPr>
              <a:t>Learn your spellings for a test.  </a:t>
            </a:r>
          </a:p>
          <a:p>
            <a:pPr marL="457200" indent="-457200" algn="l">
              <a:buAutoNum type="arabicParenR"/>
            </a:pPr>
            <a:r>
              <a:rPr lang="en-GB" sz="1400" dirty="0" smtClean="0">
                <a:solidFill>
                  <a:schemeClr val="tx1"/>
                </a:solidFill>
              </a:rPr>
              <a:t>In your homework book use a dictionary to record a definition for each spelling.  Then write a sentence containing each spelling.</a:t>
            </a:r>
          </a:p>
          <a:p>
            <a:pPr marL="457200" indent="-457200" algn="l">
              <a:buAutoNum type="arabicParenR"/>
            </a:pPr>
            <a:r>
              <a:rPr lang="en-GB" sz="1400" dirty="0" smtClean="0">
                <a:solidFill>
                  <a:schemeClr val="tx1"/>
                </a:solidFill>
              </a:rPr>
              <a:t>Read at least three times at home.  Record your reading in your reading diary.  Ask an adult to comment/sign to confirm your reading..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75310"/>
              </p:ext>
            </p:extLst>
          </p:nvPr>
        </p:nvGraphicFramePr>
        <p:xfrm>
          <a:off x="-14808" y="2852936"/>
          <a:ext cx="9144000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Yellow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Orange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Red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The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That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Not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Look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Put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And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With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Then 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Don’t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 could</a:t>
                      </a:r>
                    </a:p>
                    <a:p>
                      <a:pPr algn="ctr"/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Enough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group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Favourite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Famous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various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thought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Although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Though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Ought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caught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Accommodate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According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Aggressive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Apparent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Appreciate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Attached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Committee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Communicate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Sufficient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suggest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0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Moody, Nicola</dc:creator>
  <cp:lastModifiedBy>Green, Lesley - Newport Jun (A)</cp:lastModifiedBy>
  <cp:revision>3</cp:revision>
  <dcterms:created xsi:type="dcterms:W3CDTF">2014-08-29T19:26:32Z</dcterms:created>
  <dcterms:modified xsi:type="dcterms:W3CDTF">2015-09-09T10:17:09Z</dcterms:modified>
</cp:coreProperties>
</file>