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8805-7545-44A3-859C-78FFE0AF400C}" type="datetimeFigureOut">
              <a:rPr lang="en-GB" smtClean="0"/>
              <a:t>02/10/2015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02F9-9FA0-4734-A4D1-624D32C1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1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8805-7545-44A3-859C-78FFE0AF400C}" type="datetimeFigureOut">
              <a:rPr lang="en-GB" smtClean="0"/>
              <a:t>02/10/2015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02F9-9FA0-4734-A4D1-624D32C1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2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8805-7545-44A3-859C-78FFE0AF400C}" type="datetimeFigureOut">
              <a:rPr lang="en-GB" smtClean="0"/>
              <a:t>02/10/2015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02F9-9FA0-4734-A4D1-624D32C1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44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8805-7545-44A3-859C-78FFE0AF400C}" type="datetimeFigureOut">
              <a:rPr lang="en-GB" smtClean="0"/>
              <a:t>02/10/2015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02F9-9FA0-4734-A4D1-624D32C1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55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8805-7545-44A3-859C-78FFE0AF400C}" type="datetimeFigureOut">
              <a:rPr lang="en-GB" smtClean="0"/>
              <a:t>02/10/2015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02F9-9FA0-4734-A4D1-624D32C1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09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8805-7545-44A3-859C-78FFE0AF400C}" type="datetimeFigureOut">
              <a:rPr lang="en-GB" smtClean="0"/>
              <a:t>02/10/2015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02F9-9FA0-4734-A4D1-624D32C1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3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8805-7545-44A3-859C-78FFE0AF400C}" type="datetimeFigureOut">
              <a:rPr lang="en-GB" smtClean="0"/>
              <a:t>02/10/2015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02F9-9FA0-4734-A4D1-624D32C1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1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8805-7545-44A3-859C-78FFE0AF400C}" type="datetimeFigureOut">
              <a:rPr lang="en-GB" smtClean="0"/>
              <a:t>02/10/2015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02F9-9FA0-4734-A4D1-624D32C1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53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8805-7545-44A3-859C-78FFE0AF400C}" type="datetimeFigureOut">
              <a:rPr lang="en-GB" smtClean="0"/>
              <a:t>02/10/2015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02F9-9FA0-4734-A4D1-624D32C1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4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8805-7545-44A3-859C-78FFE0AF400C}" type="datetimeFigureOut">
              <a:rPr lang="en-GB" smtClean="0"/>
              <a:t>02/10/2015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02F9-9FA0-4734-A4D1-624D32C1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8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8805-7545-44A3-859C-78FFE0AF400C}" type="datetimeFigureOut">
              <a:rPr lang="en-GB" smtClean="0"/>
              <a:t>02/10/2015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02F9-9FA0-4734-A4D1-624D32C1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72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B8805-7545-44A3-859C-78FFE0AF400C}" type="datetimeFigureOut">
              <a:rPr lang="en-GB" smtClean="0"/>
              <a:t>02/10/2015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902F9-9FA0-4734-A4D1-624D32C1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6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1752600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Homework for Wednesday 7t</a:t>
            </a:r>
            <a:r>
              <a:rPr lang="en-GB" baseline="30000" dirty="0" smtClean="0">
                <a:solidFill>
                  <a:schemeClr val="tx1"/>
                </a:solidFill>
              </a:rPr>
              <a:t>h</a:t>
            </a:r>
            <a:r>
              <a:rPr lang="en-GB" dirty="0" smtClean="0">
                <a:solidFill>
                  <a:schemeClr val="tx1"/>
                </a:solidFill>
              </a:rPr>
              <a:t> October: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Learn your spellings.</a:t>
            </a:r>
          </a:p>
          <a:p>
            <a:pPr marL="457200" indent="-45720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Complete sentences and definitions for each spelling.</a:t>
            </a:r>
          </a:p>
          <a:p>
            <a:pPr marL="457200" indent="-45720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Read at least three times.</a:t>
            </a:r>
          </a:p>
          <a:p>
            <a:pPr marL="457200" indent="-457200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Try to complete the Highest or Lowest Maths challenge!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25218"/>
              </p:ext>
            </p:extLst>
          </p:nvPr>
        </p:nvGraphicFramePr>
        <p:xfrm>
          <a:off x="8740" y="2852936"/>
          <a:ext cx="9144000" cy="375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Yellow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Orange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Red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He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Up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No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Day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I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Had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Mum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Children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made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Arrive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Believe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Breathe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Centre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Complete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Continue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Decide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Describe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Exercise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Experience</a:t>
                      </a:r>
                    </a:p>
                    <a:p>
                      <a:pPr marL="0" indent="0" algn="ctr">
                        <a:buNone/>
                      </a:pPr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Cemetery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Competition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Conscience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Conscious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Convenience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Criticise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Curiosity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Dictionary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Necessary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secretary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65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67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T&amp;W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Nicola</dc:creator>
  <cp:lastModifiedBy>Green, Lesley - Newport Jun (A)</cp:lastModifiedBy>
  <cp:revision>3</cp:revision>
  <dcterms:created xsi:type="dcterms:W3CDTF">2014-09-17T13:21:11Z</dcterms:created>
  <dcterms:modified xsi:type="dcterms:W3CDTF">2015-10-02T08:42:44Z</dcterms:modified>
</cp:coreProperties>
</file>