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2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9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0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7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8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3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4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4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5A08-4FA3-4CA0-A029-48F7ADFBA64F}" type="datetimeFigureOut">
              <a:rPr lang="en-GB" smtClean="0"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47A1-AE5B-4320-A42A-8C0CEB8F2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6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5" y="692696"/>
            <a:ext cx="9144000" cy="1470025"/>
          </a:xfrm>
        </p:spPr>
        <p:txBody>
          <a:bodyPr>
            <a:noAutofit/>
          </a:bodyPr>
          <a:lstStyle/>
          <a:p>
            <a:r>
              <a:rPr lang="en-GB" sz="2000" dirty="0" smtClean="0"/>
              <a:t>Homework for Thursday 14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January: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1) Spellings – Learn and write each one in a sentence.</a:t>
            </a:r>
            <a:br>
              <a:rPr lang="en-GB" sz="2000" dirty="0" smtClean="0"/>
            </a:br>
            <a:r>
              <a:rPr lang="en-GB" sz="2000" dirty="0" smtClean="0"/>
              <a:t>2) Read three times and fill in reading diary.</a:t>
            </a:r>
            <a:br>
              <a:rPr lang="en-GB" sz="2000" dirty="0" smtClean="0"/>
            </a:br>
            <a:r>
              <a:rPr lang="en-GB" sz="2000" dirty="0" smtClean="0"/>
              <a:t>3) Re-write the passage to show knowledge of antonyms – do not use prefixes for opposite meaning</a:t>
            </a:r>
            <a:br>
              <a:rPr lang="en-GB" sz="2000" dirty="0" smtClean="0"/>
            </a:br>
            <a:r>
              <a:rPr lang="en-GB" sz="2000" dirty="0" smtClean="0"/>
              <a:t>4) Complete a times table grid every day recording length of time taken to complete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24624"/>
              </p:ext>
            </p:extLst>
          </p:nvPr>
        </p:nvGraphicFramePr>
        <p:xfrm>
          <a:off x="323528" y="3140968"/>
          <a:ext cx="8424936" cy="354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Yellow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</a:t>
                      </a:r>
                      <a:endParaRPr lang="en-GB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en-GB" dirty="0" smtClean="0"/>
                        <a:t>boldly</a:t>
                      </a:r>
                    </a:p>
                    <a:p>
                      <a:r>
                        <a:rPr lang="en-GB" dirty="0" smtClean="0"/>
                        <a:t>coldly</a:t>
                      </a:r>
                    </a:p>
                    <a:p>
                      <a:r>
                        <a:rPr lang="en-GB" dirty="0" smtClean="0"/>
                        <a:t>darkly</a:t>
                      </a:r>
                    </a:p>
                    <a:p>
                      <a:r>
                        <a:rPr lang="en-GB" dirty="0" smtClean="0"/>
                        <a:t>early</a:t>
                      </a:r>
                    </a:p>
                    <a:p>
                      <a:r>
                        <a:rPr lang="en-GB" dirty="0" smtClean="0"/>
                        <a:t>evenly</a:t>
                      </a:r>
                    </a:p>
                    <a:p>
                      <a:r>
                        <a:rPr lang="en-GB" dirty="0" smtClean="0"/>
                        <a:t>fairly</a:t>
                      </a:r>
                    </a:p>
                    <a:p>
                      <a:r>
                        <a:rPr lang="en-GB" dirty="0" smtClean="0"/>
                        <a:t>gently</a:t>
                      </a:r>
                    </a:p>
                    <a:p>
                      <a:r>
                        <a:rPr lang="en-GB" dirty="0" smtClean="0"/>
                        <a:t>holy</a:t>
                      </a:r>
                    </a:p>
                    <a:p>
                      <a:r>
                        <a:rPr lang="en-GB" dirty="0" smtClean="0"/>
                        <a:t>lovely</a:t>
                      </a:r>
                    </a:p>
                    <a:p>
                      <a:r>
                        <a:rPr lang="en-GB" dirty="0" smtClean="0"/>
                        <a:t>nicely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improbable</a:t>
                      </a:r>
                    </a:p>
                    <a:p>
                      <a:r>
                        <a:rPr lang="en-GB" dirty="0" smtClean="0"/>
                        <a:t>impersonal</a:t>
                      </a:r>
                    </a:p>
                    <a:p>
                      <a:r>
                        <a:rPr lang="en-GB" dirty="0" smtClean="0"/>
                        <a:t>impossible</a:t>
                      </a:r>
                    </a:p>
                    <a:p>
                      <a:r>
                        <a:rPr lang="en-GB" dirty="0" smtClean="0"/>
                        <a:t>immortal</a:t>
                      </a:r>
                    </a:p>
                    <a:p>
                      <a:r>
                        <a:rPr lang="en-GB" dirty="0" smtClean="0"/>
                        <a:t>Imbalance</a:t>
                      </a:r>
                    </a:p>
                    <a:p>
                      <a:r>
                        <a:rPr lang="en-GB" dirty="0" smtClean="0"/>
                        <a:t>indistinct</a:t>
                      </a:r>
                    </a:p>
                    <a:p>
                      <a:r>
                        <a:rPr lang="en-GB" dirty="0" smtClean="0"/>
                        <a:t>insincere</a:t>
                      </a:r>
                    </a:p>
                    <a:p>
                      <a:r>
                        <a:rPr lang="en-GB" dirty="0" smtClean="0"/>
                        <a:t>incapable</a:t>
                      </a:r>
                    </a:p>
                    <a:p>
                      <a:r>
                        <a:rPr lang="en-GB" dirty="0" smtClean="0"/>
                        <a:t>inadequate</a:t>
                      </a:r>
                    </a:p>
                    <a:p>
                      <a:r>
                        <a:rPr lang="en-GB" dirty="0" smtClean="0"/>
                        <a:t>incorrect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</a:p>
                    <a:p>
                      <a:r>
                        <a:rPr lang="en-GB" dirty="0" smtClean="0"/>
                        <a:t>nation</a:t>
                      </a:r>
                    </a:p>
                    <a:p>
                      <a:r>
                        <a:rPr lang="en-GB" dirty="0" smtClean="0"/>
                        <a:t>generally</a:t>
                      </a:r>
                    </a:p>
                    <a:p>
                      <a:r>
                        <a:rPr lang="en-GB" dirty="0" smtClean="0"/>
                        <a:t>primary</a:t>
                      </a:r>
                    </a:p>
                    <a:p>
                      <a:r>
                        <a:rPr lang="en-GB" dirty="0" smtClean="0"/>
                        <a:t>Wednesday</a:t>
                      </a:r>
                    </a:p>
                    <a:p>
                      <a:r>
                        <a:rPr lang="en-GB" dirty="0" smtClean="0"/>
                        <a:t>January</a:t>
                      </a:r>
                    </a:p>
                    <a:p>
                      <a:r>
                        <a:rPr lang="en-GB" dirty="0" smtClean="0"/>
                        <a:t>guardian</a:t>
                      </a:r>
                    </a:p>
                    <a:p>
                      <a:r>
                        <a:rPr lang="en-GB" dirty="0" smtClean="0"/>
                        <a:t>advantage</a:t>
                      </a:r>
                    </a:p>
                    <a:p>
                      <a:r>
                        <a:rPr lang="en-GB" dirty="0" smtClean="0"/>
                        <a:t>contrary</a:t>
                      </a:r>
                    </a:p>
                    <a:p>
                      <a:r>
                        <a:rPr lang="en-GB" dirty="0" smtClean="0"/>
                        <a:t>natural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6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Homework for Thursday 14th January:  1) Spellings – Learn and write each one in a sentence. 2) Read three times and fill in reading diary. 3) Re-write the passage to show knowledge of antonyms – do not use prefixes for opposite meaning 4) Complete a times table grid every day recording length of time taken to complete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for Wednesday 14th January:  1) Spellings – Learn and write each one in a sentence. 2) Read three times and fill in reading diary. 3) In your homework book write a recount of your visit to the pantomime!</dc:title>
  <dc:creator>Moody, Nicola</dc:creator>
  <cp:lastModifiedBy>Green, Lesley - Newport Jun (A)</cp:lastModifiedBy>
  <cp:revision>2</cp:revision>
  <dcterms:created xsi:type="dcterms:W3CDTF">2015-01-07T15:41:53Z</dcterms:created>
  <dcterms:modified xsi:type="dcterms:W3CDTF">2016-01-08T14:20:56Z</dcterms:modified>
</cp:coreProperties>
</file>