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4754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059A2C2B-645E-4F83-9C98-363B2BE51DF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4753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0BB3770C-2E1D-466C-A54E-32F09BCE7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26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15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7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01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8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07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4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5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58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6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1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3D42-17AE-4AEF-9E7C-2EC7C75C0E26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DB5D-B94C-4DED-B083-23754B685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1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0989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Homework due 28/01/16</a:t>
            </a:r>
            <a:br>
              <a:rPr lang="en-GB" sz="2400" dirty="0" smtClean="0"/>
            </a:br>
            <a:r>
              <a:rPr lang="en-GB" sz="1600" dirty="0" smtClean="0"/>
              <a:t>Children to write sentences using words from spelling list and write a clear definition for each word.  </a:t>
            </a:r>
            <a:br>
              <a:rPr lang="en-GB" sz="1600" dirty="0" smtClean="0"/>
            </a:br>
            <a:r>
              <a:rPr lang="en-GB" sz="1600" dirty="0" smtClean="0"/>
              <a:t>Children to read to an adult at least 3 times over the week.  </a:t>
            </a:r>
            <a:br>
              <a:rPr lang="en-GB" sz="1600" dirty="0" smtClean="0"/>
            </a:br>
            <a:r>
              <a:rPr lang="en-GB" sz="1600" dirty="0" smtClean="0"/>
              <a:t>Children to fill in a times table grid over 5 different nights to practise mixed multiplication facts.  </a:t>
            </a:r>
            <a:br>
              <a:rPr lang="en-GB" sz="1600" dirty="0" smtClean="0"/>
            </a:br>
            <a:r>
              <a:rPr lang="en-GB" sz="1600" dirty="0" smtClean="0"/>
              <a:t>Children to complete the English homework.</a:t>
            </a:r>
            <a:br>
              <a:rPr lang="en-GB" sz="1600" dirty="0" smtClean="0"/>
            </a:br>
            <a:r>
              <a:rPr lang="en-GB" sz="1600" b="1" i="1" dirty="0" smtClean="0"/>
              <a:t>Some homework books are not being presented to a high standard please encourage your child to write neatly please.</a:t>
            </a:r>
            <a:endParaRPr lang="en-GB" sz="1600" b="1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45568"/>
              </p:ext>
            </p:extLst>
          </p:nvPr>
        </p:nvGraphicFramePr>
        <p:xfrm>
          <a:off x="2032000" y="2857559"/>
          <a:ext cx="8127999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arithmetician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beautician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clinician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dietician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electrician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magician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musician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optician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physician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politician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atrocious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delicious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precious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subconscious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vicious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semiconscious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ferocious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spacious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luscious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baldness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acuteness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alertness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attractiveness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awareness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bashfulness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breathlessness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business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calmness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clumsiness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Homework due 28/01/16 Children to write sentences using words from spelling list and write a clear definition for each word.   Children to read to an adult at least 3 times over the week.   Children to fill in a times table grid over 5 different nights to practise mixed multiplication facts.   Children to complete the English homework. Some homework books are not being presented to a high standard please encourage your child to write neatly please.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due 28/01/16 Children to write sentences using words from spelling list and write a clear definition for each word.  Children to read to an adult at least 3 times over the week.  Children to fill in a times table grid over 5 different nights to practise mixed multiplication facts.  Children to complete the English homework. Some homework books are not being presented to a high standard please encourage your child to write neatly please.</dc:title>
  <dc:creator>Lynne Sherry</dc:creator>
  <cp:lastModifiedBy>Green, Lesley - Newport Jun (A)</cp:lastModifiedBy>
  <cp:revision>4</cp:revision>
  <cp:lastPrinted>2016-01-21T20:49:20Z</cp:lastPrinted>
  <dcterms:created xsi:type="dcterms:W3CDTF">2016-01-21T20:32:53Z</dcterms:created>
  <dcterms:modified xsi:type="dcterms:W3CDTF">2016-01-22T13:22:57Z</dcterms:modified>
</cp:coreProperties>
</file>