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8AF4F-7E28-4939-8566-3D2AC84CAA8D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6915-335B-4BDD-989B-EB9E452BF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33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7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86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61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6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65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42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62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8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7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8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56F2-0CFA-4880-BF29-FA4B2D7D5269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96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6 homework for </a:t>
            </a:r>
            <a:r>
              <a:rPr lang="en-GB" b="1" dirty="0" smtClean="0"/>
              <a:t>Thursday 17</a:t>
            </a:r>
            <a:r>
              <a:rPr lang="en-GB" b="1" baseline="30000" dirty="0" smtClean="0"/>
              <a:t>th</a:t>
            </a:r>
            <a:r>
              <a:rPr lang="en-GB" b="1" dirty="0" smtClean="0"/>
              <a:t> March</a:t>
            </a:r>
            <a:r>
              <a:rPr lang="en-GB" dirty="0" smtClean="0"/>
              <a:t>:</a:t>
            </a:r>
          </a:p>
          <a:p>
            <a:pPr marL="342900" indent="-342900">
              <a:buAutoNum type="arabicParenR"/>
            </a:pPr>
            <a:r>
              <a:rPr lang="en-GB" dirty="0" smtClean="0"/>
              <a:t>Learn the spellings below and complete sentences and </a:t>
            </a:r>
            <a:r>
              <a:rPr lang="en-GB" u="sng" dirty="0" smtClean="0"/>
              <a:t>detailed </a:t>
            </a:r>
            <a:r>
              <a:rPr lang="en-GB" dirty="0" smtClean="0"/>
              <a:t>definitions in your homework book.  Aim to put definitions into own words rather than copy.</a:t>
            </a:r>
          </a:p>
          <a:p>
            <a:pPr marL="342900" indent="-342900">
              <a:buAutoNum type="arabicParenR"/>
            </a:pPr>
            <a:r>
              <a:rPr lang="en-GB" dirty="0" smtClean="0"/>
              <a:t>Read at least three times to an adult &amp; ask them to sign to confirm.</a:t>
            </a:r>
          </a:p>
          <a:p>
            <a:pPr marL="342900" indent="-342900">
              <a:buAutoNum type="arabicParenR"/>
            </a:pPr>
            <a:r>
              <a:rPr lang="en-GB" dirty="0" smtClean="0"/>
              <a:t>Complete the multiplying and division of fraction questions using the help sheet</a:t>
            </a:r>
          </a:p>
          <a:p>
            <a:endParaRPr lang="en-GB" dirty="0" smtClean="0"/>
          </a:p>
          <a:p>
            <a:r>
              <a:rPr lang="en-GB" dirty="0" smtClean="0"/>
              <a:t>Visit Mathletics at least once! This week we have been looking at multiplication and division of decimals calculations as well as a range of arithmetic questions.     (We can check you have done this!)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990275"/>
              </p:ext>
            </p:extLst>
          </p:nvPr>
        </p:nvGraphicFramePr>
        <p:xfrm>
          <a:off x="359532" y="2924944"/>
          <a:ext cx="8424936" cy="3266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  <a:gridCol w="2808312"/>
              </a:tblGrid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Yellow – unstressed vowels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Orange – unstressed vowels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 – unstressed</a:t>
                      </a:r>
                      <a:r>
                        <a:rPr lang="en-GB" baseline="0" dirty="0" smtClean="0"/>
                        <a:t> vowels</a:t>
                      </a:r>
                      <a:endParaRPr lang="en-GB" dirty="0"/>
                    </a:p>
                  </a:txBody>
                  <a:tcPr/>
                </a:tc>
              </a:tr>
              <a:tr h="2736304">
                <a:tc>
                  <a:txBody>
                    <a:bodyPr/>
                    <a:lstStyle/>
                    <a:p>
                      <a:r>
                        <a:rPr lang="en-GB" dirty="0" smtClean="0"/>
                        <a:t>Chieftain</a:t>
                      </a:r>
                    </a:p>
                    <a:p>
                      <a:r>
                        <a:rPr lang="en-GB" dirty="0" smtClean="0"/>
                        <a:t>Afterwards</a:t>
                      </a:r>
                    </a:p>
                    <a:p>
                      <a:r>
                        <a:rPr lang="en-GB" dirty="0" smtClean="0"/>
                        <a:t>Smoulder</a:t>
                      </a:r>
                    </a:p>
                    <a:p>
                      <a:r>
                        <a:rPr lang="en-GB" dirty="0" smtClean="0"/>
                        <a:t>Separately</a:t>
                      </a:r>
                    </a:p>
                    <a:p>
                      <a:r>
                        <a:rPr lang="en-GB" dirty="0" smtClean="0"/>
                        <a:t>Temperature</a:t>
                      </a:r>
                    </a:p>
                    <a:p>
                      <a:r>
                        <a:rPr lang="en-GB" dirty="0" smtClean="0"/>
                        <a:t>Parachute</a:t>
                      </a:r>
                    </a:p>
                    <a:p>
                      <a:r>
                        <a:rPr lang="en-GB" dirty="0" smtClean="0"/>
                        <a:t>Equator</a:t>
                      </a:r>
                    </a:p>
                    <a:p>
                      <a:r>
                        <a:rPr lang="en-GB" dirty="0" smtClean="0"/>
                        <a:t>Warrior</a:t>
                      </a:r>
                    </a:p>
                    <a:p>
                      <a:r>
                        <a:rPr lang="en-GB" dirty="0" smtClean="0"/>
                        <a:t>Recommended</a:t>
                      </a:r>
                    </a:p>
                    <a:p>
                      <a:r>
                        <a:rPr lang="en-GB" dirty="0" smtClean="0"/>
                        <a:t>suggestion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Mineral</a:t>
                      </a:r>
                    </a:p>
                    <a:p>
                      <a:pPr algn="l"/>
                      <a:r>
                        <a:rPr lang="en-GB" dirty="0" smtClean="0"/>
                        <a:t>Whereabouts</a:t>
                      </a:r>
                    </a:p>
                    <a:p>
                      <a:pPr algn="l"/>
                      <a:r>
                        <a:rPr lang="en-GB" dirty="0" smtClean="0"/>
                        <a:t>Aggressive</a:t>
                      </a:r>
                    </a:p>
                    <a:p>
                      <a:pPr algn="l"/>
                      <a:r>
                        <a:rPr lang="en-GB" dirty="0" smtClean="0"/>
                        <a:t>Affectionate</a:t>
                      </a:r>
                    </a:p>
                    <a:p>
                      <a:pPr algn="l"/>
                      <a:r>
                        <a:rPr lang="en-GB" dirty="0" smtClean="0"/>
                        <a:t>Abundance</a:t>
                      </a:r>
                    </a:p>
                    <a:p>
                      <a:pPr algn="l"/>
                      <a:r>
                        <a:rPr lang="en-GB" dirty="0" smtClean="0"/>
                        <a:t>Acoustics</a:t>
                      </a:r>
                    </a:p>
                    <a:p>
                      <a:pPr algn="l"/>
                      <a:r>
                        <a:rPr lang="en-GB" dirty="0" smtClean="0"/>
                        <a:t>Apologies</a:t>
                      </a:r>
                    </a:p>
                    <a:p>
                      <a:pPr algn="l"/>
                      <a:r>
                        <a:rPr lang="en-GB" dirty="0" smtClean="0"/>
                        <a:t>Suspicion</a:t>
                      </a:r>
                    </a:p>
                    <a:p>
                      <a:pPr algn="l"/>
                      <a:r>
                        <a:rPr lang="en-GB" dirty="0" smtClean="0"/>
                        <a:t>Illustrator</a:t>
                      </a:r>
                    </a:p>
                    <a:p>
                      <a:pPr algn="l"/>
                      <a:r>
                        <a:rPr lang="en-GB" dirty="0" smtClean="0"/>
                        <a:t>anonymous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Catalogue</a:t>
                      </a:r>
                    </a:p>
                    <a:p>
                      <a:r>
                        <a:rPr lang="en-GB" dirty="0" smtClean="0"/>
                        <a:t>Specialist</a:t>
                      </a:r>
                    </a:p>
                    <a:p>
                      <a:r>
                        <a:rPr lang="en-GB" dirty="0" smtClean="0"/>
                        <a:t>Confidential</a:t>
                      </a:r>
                    </a:p>
                    <a:p>
                      <a:r>
                        <a:rPr lang="en-GB" dirty="0" smtClean="0"/>
                        <a:t>Noticeable</a:t>
                      </a:r>
                    </a:p>
                    <a:p>
                      <a:r>
                        <a:rPr lang="en-GB" dirty="0" smtClean="0"/>
                        <a:t>Nuisance</a:t>
                      </a:r>
                    </a:p>
                    <a:p>
                      <a:r>
                        <a:rPr lang="en-GB" dirty="0" smtClean="0"/>
                        <a:t>Allegiance</a:t>
                      </a:r>
                    </a:p>
                    <a:p>
                      <a:r>
                        <a:rPr lang="en-GB" dirty="0" smtClean="0"/>
                        <a:t>Dissatisfaction</a:t>
                      </a:r>
                    </a:p>
                    <a:p>
                      <a:r>
                        <a:rPr lang="en-GB" dirty="0" smtClean="0"/>
                        <a:t>Recreational</a:t>
                      </a:r>
                    </a:p>
                    <a:p>
                      <a:r>
                        <a:rPr lang="en-GB" dirty="0" smtClean="0"/>
                        <a:t>Surveyor</a:t>
                      </a:r>
                    </a:p>
                    <a:p>
                      <a:r>
                        <a:rPr lang="en-GB" dirty="0" smtClean="0"/>
                        <a:t>neighbourhood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9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141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T&amp;W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Nicola</dc:creator>
  <cp:lastModifiedBy>Green, Lesley - Newport Jun (A)</cp:lastModifiedBy>
  <cp:revision>6</cp:revision>
  <cp:lastPrinted>2016-03-04T08:11:19Z</cp:lastPrinted>
  <dcterms:created xsi:type="dcterms:W3CDTF">2014-11-05T20:02:38Z</dcterms:created>
  <dcterms:modified xsi:type="dcterms:W3CDTF">2016-03-11T13:29:11Z</dcterms:modified>
</cp:coreProperties>
</file>