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8AF4F-7E28-4939-8566-3D2AC84CAA8D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6915-335B-4BDD-989B-EB9E452BF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33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6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6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6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5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8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7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6F2-0CFA-4880-BF29-FA4B2D7D526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DD77-D844-433C-BC1C-B7E29A316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6 homework for </a:t>
            </a:r>
            <a:r>
              <a:rPr lang="en-GB" b="1" dirty="0" smtClean="0"/>
              <a:t>Wednesday 23</a:t>
            </a:r>
            <a:r>
              <a:rPr lang="en-GB" b="1" baseline="30000" dirty="0" smtClean="0"/>
              <a:t>rd</a:t>
            </a:r>
            <a:r>
              <a:rPr lang="en-GB" b="1" dirty="0" smtClean="0"/>
              <a:t> March</a:t>
            </a:r>
            <a:r>
              <a:rPr lang="en-GB" dirty="0" smtClean="0"/>
              <a:t>:</a:t>
            </a:r>
          </a:p>
          <a:p>
            <a:pPr marL="342900" indent="-342900">
              <a:buAutoNum type="arabicParenR"/>
            </a:pPr>
            <a:r>
              <a:rPr lang="en-GB" dirty="0" smtClean="0"/>
              <a:t>Learn the spellings below and complete sentences and </a:t>
            </a:r>
            <a:r>
              <a:rPr lang="en-GB" u="sng" dirty="0" smtClean="0"/>
              <a:t>detailed </a:t>
            </a:r>
            <a:r>
              <a:rPr lang="en-GB" dirty="0" smtClean="0"/>
              <a:t>definitions in your homework book.  Aim to put definitions into own words rather than copy.</a:t>
            </a:r>
          </a:p>
          <a:p>
            <a:pPr marL="342900" indent="-342900">
              <a:buAutoNum type="arabicParenR"/>
            </a:pPr>
            <a:r>
              <a:rPr lang="en-GB" dirty="0" smtClean="0"/>
              <a:t>Read at least three times to an adult &amp; ask them to sign to confirm.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the SPAG test</a:t>
            </a:r>
          </a:p>
          <a:p>
            <a:pPr marL="342900" indent="-342900">
              <a:buAutoNum type="arabicParenR"/>
            </a:pPr>
            <a:r>
              <a:rPr lang="en-GB" dirty="0" smtClean="0"/>
              <a:t>Complete a times table grid over 5 separate evenings if possible</a:t>
            </a:r>
          </a:p>
          <a:p>
            <a:endParaRPr lang="en-GB" dirty="0" smtClean="0"/>
          </a:p>
          <a:p>
            <a:r>
              <a:rPr lang="en-GB" dirty="0" smtClean="0"/>
              <a:t>Visit Mathletics at least once! This week we have been looking at fractions, decimals and % equivalents, as well as ratio and proportion.     (We can check you have done this!)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41084"/>
              </p:ext>
            </p:extLst>
          </p:nvPr>
        </p:nvGraphicFramePr>
        <p:xfrm>
          <a:off x="359532" y="2924944"/>
          <a:ext cx="842493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  <a:gridCol w="2808312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/>
                        <a:t>Yellow – </a:t>
                      </a:r>
                      <a:r>
                        <a:rPr lang="en-GB" dirty="0" err="1" smtClean="0"/>
                        <a:t>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Orange – exceptions</a:t>
                      </a:r>
                      <a:r>
                        <a:rPr lang="en-GB" baseline="0" dirty="0" smtClean="0"/>
                        <a:t> to i before 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 – hyphenated</a:t>
                      </a:r>
                      <a:r>
                        <a:rPr lang="en-GB" baseline="0" dirty="0" smtClean="0"/>
                        <a:t> words</a:t>
                      </a:r>
                      <a:endParaRPr lang="en-GB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en-GB" dirty="0" smtClean="0"/>
                        <a:t>Enough</a:t>
                      </a:r>
                    </a:p>
                    <a:p>
                      <a:r>
                        <a:rPr lang="en-GB" dirty="0" smtClean="0"/>
                        <a:t>Toughness</a:t>
                      </a:r>
                    </a:p>
                    <a:p>
                      <a:r>
                        <a:rPr lang="en-GB" dirty="0" smtClean="0"/>
                        <a:t>Nought</a:t>
                      </a:r>
                    </a:p>
                    <a:p>
                      <a:r>
                        <a:rPr lang="en-GB" dirty="0" smtClean="0"/>
                        <a:t>Sought</a:t>
                      </a:r>
                    </a:p>
                    <a:p>
                      <a:r>
                        <a:rPr lang="en-GB" dirty="0" smtClean="0"/>
                        <a:t>Thoughtless</a:t>
                      </a:r>
                    </a:p>
                    <a:p>
                      <a:r>
                        <a:rPr lang="en-GB" dirty="0" smtClean="0"/>
                        <a:t>Afterthought</a:t>
                      </a:r>
                    </a:p>
                    <a:p>
                      <a:r>
                        <a:rPr lang="en-GB" dirty="0" smtClean="0"/>
                        <a:t>Throughout</a:t>
                      </a:r>
                    </a:p>
                    <a:p>
                      <a:r>
                        <a:rPr lang="en-GB" dirty="0" smtClean="0"/>
                        <a:t>Thorough</a:t>
                      </a:r>
                    </a:p>
                    <a:p>
                      <a:r>
                        <a:rPr lang="en-GB" dirty="0" smtClean="0"/>
                        <a:t>Borough</a:t>
                      </a:r>
                    </a:p>
                    <a:p>
                      <a:r>
                        <a:rPr lang="en-GB" dirty="0" smtClean="0"/>
                        <a:t>drought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Receive</a:t>
                      </a:r>
                    </a:p>
                    <a:p>
                      <a:pPr algn="l"/>
                      <a:r>
                        <a:rPr lang="en-GB" dirty="0" smtClean="0"/>
                        <a:t>Receipt</a:t>
                      </a:r>
                    </a:p>
                    <a:p>
                      <a:pPr algn="l"/>
                      <a:r>
                        <a:rPr lang="en-GB" dirty="0" smtClean="0"/>
                        <a:t>Conceit</a:t>
                      </a:r>
                    </a:p>
                    <a:p>
                      <a:pPr algn="l"/>
                      <a:r>
                        <a:rPr lang="en-GB" dirty="0" smtClean="0"/>
                        <a:t>Deceive</a:t>
                      </a:r>
                    </a:p>
                    <a:p>
                      <a:pPr algn="l"/>
                      <a:r>
                        <a:rPr lang="en-GB" dirty="0" smtClean="0"/>
                        <a:t>Conceive</a:t>
                      </a:r>
                    </a:p>
                    <a:p>
                      <a:pPr algn="l"/>
                      <a:r>
                        <a:rPr lang="en-GB" dirty="0" smtClean="0"/>
                        <a:t>Ceiling</a:t>
                      </a:r>
                    </a:p>
                    <a:p>
                      <a:pPr algn="l"/>
                      <a:r>
                        <a:rPr lang="en-GB" dirty="0" smtClean="0"/>
                        <a:t>Veil</a:t>
                      </a:r>
                    </a:p>
                    <a:p>
                      <a:pPr algn="l"/>
                      <a:r>
                        <a:rPr lang="en-GB" dirty="0" smtClean="0"/>
                        <a:t>Vein</a:t>
                      </a:r>
                    </a:p>
                    <a:p>
                      <a:pPr algn="l"/>
                      <a:r>
                        <a:rPr lang="en-GB" dirty="0" smtClean="0"/>
                        <a:t>Society</a:t>
                      </a:r>
                    </a:p>
                    <a:p>
                      <a:pPr algn="l"/>
                      <a:r>
                        <a:rPr lang="en-GB" dirty="0" smtClean="0"/>
                        <a:t>seize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Co-ordination</a:t>
                      </a:r>
                    </a:p>
                    <a:p>
                      <a:r>
                        <a:rPr lang="en-GB" dirty="0" smtClean="0"/>
                        <a:t>Re-iteration</a:t>
                      </a:r>
                    </a:p>
                    <a:p>
                      <a:r>
                        <a:rPr lang="en-GB" dirty="0" smtClean="0"/>
                        <a:t>Co-operative</a:t>
                      </a:r>
                    </a:p>
                    <a:p>
                      <a:r>
                        <a:rPr lang="en-GB" dirty="0" smtClean="0"/>
                        <a:t>Pre-eminent</a:t>
                      </a:r>
                    </a:p>
                    <a:p>
                      <a:r>
                        <a:rPr lang="en-GB" dirty="0" smtClean="0"/>
                        <a:t>Re-alignment</a:t>
                      </a:r>
                    </a:p>
                    <a:p>
                      <a:r>
                        <a:rPr lang="en-GB" dirty="0" smtClean="0"/>
                        <a:t>Re-enter</a:t>
                      </a:r>
                    </a:p>
                    <a:p>
                      <a:r>
                        <a:rPr lang="en-GB" dirty="0" smtClean="0"/>
                        <a:t>By-election</a:t>
                      </a:r>
                    </a:p>
                    <a:p>
                      <a:r>
                        <a:rPr lang="en-GB" dirty="0" smtClean="0"/>
                        <a:t>Passer-by</a:t>
                      </a:r>
                    </a:p>
                    <a:p>
                      <a:r>
                        <a:rPr lang="en-GB" dirty="0" smtClean="0"/>
                        <a:t>Self-evident</a:t>
                      </a:r>
                    </a:p>
                    <a:p>
                      <a:r>
                        <a:rPr lang="en-GB" dirty="0" smtClean="0"/>
                        <a:t>Cross-reference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145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Green, Lesley - Newport Jun (A)</cp:lastModifiedBy>
  <cp:revision>7</cp:revision>
  <cp:lastPrinted>2016-03-17T16:57:56Z</cp:lastPrinted>
  <dcterms:created xsi:type="dcterms:W3CDTF">2014-11-05T20:02:38Z</dcterms:created>
  <dcterms:modified xsi:type="dcterms:W3CDTF">2016-03-18T13:57:38Z</dcterms:modified>
</cp:coreProperties>
</file>