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8AF4F-7E28-4939-8566-3D2AC84CAA8D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F6915-335B-4BDD-989B-EB9E452BF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033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67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861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61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46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65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42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62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38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70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18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88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956F2-0CFA-4880-BF29-FA4B2D7D526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96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6632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Year 6 homework for </a:t>
            </a:r>
            <a:r>
              <a:rPr lang="en-GB" b="1" dirty="0" smtClean="0"/>
              <a:t>Thursday 10</a:t>
            </a:r>
            <a:r>
              <a:rPr lang="en-GB" b="1" baseline="30000" dirty="0" smtClean="0"/>
              <a:t>th</a:t>
            </a:r>
            <a:r>
              <a:rPr lang="en-GB" b="1" dirty="0" smtClean="0"/>
              <a:t> March</a:t>
            </a:r>
            <a:r>
              <a:rPr lang="en-GB" dirty="0" smtClean="0"/>
              <a:t>:</a:t>
            </a:r>
          </a:p>
          <a:p>
            <a:pPr marL="342900" indent="-342900">
              <a:buAutoNum type="arabicParenR"/>
            </a:pPr>
            <a:r>
              <a:rPr lang="en-GB" dirty="0" smtClean="0"/>
              <a:t>Learn the spellings below and complete sentences and </a:t>
            </a:r>
            <a:r>
              <a:rPr lang="en-GB" u="sng" dirty="0" smtClean="0"/>
              <a:t>detailed </a:t>
            </a:r>
            <a:r>
              <a:rPr lang="en-GB" dirty="0" smtClean="0"/>
              <a:t>definitions in your homework book.  Aim to put definitions into own words rather than copy.</a:t>
            </a:r>
          </a:p>
          <a:p>
            <a:pPr marL="342900" indent="-342900">
              <a:buAutoNum type="arabicParenR"/>
            </a:pPr>
            <a:r>
              <a:rPr lang="en-GB" dirty="0" smtClean="0"/>
              <a:t>Read at least three times to an adult &amp; ask them to sign to confirm.</a:t>
            </a:r>
          </a:p>
          <a:p>
            <a:pPr marL="342900" indent="-342900">
              <a:buAutoNum type="arabicParenR"/>
            </a:pPr>
            <a:r>
              <a:rPr lang="en-GB" dirty="0" smtClean="0"/>
              <a:t>Complete the short SPAG test.</a:t>
            </a:r>
          </a:p>
          <a:p>
            <a:pPr marL="342900" indent="-342900">
              <a:buAutoNum type="arabicParenR"/>
            </a:pPr>
            <a:r>
              <a:rPr lang="en-GB" dirty="0" smtClean="0"/>
              <a:t>Complete a times table grid over 5 separate evenings.</a:t>
            </a:r>
          </a:p>
          <a:p>
            <a:pPr marL="342900" indent="-342900">
              <a:buAutoNum type="arabicParenR"/>
            </a:pPr>
            <a:r>
              <a:rPr lang="en-GB" dirty="0" smtClean="0"/>
              <a:t>Visit Mathletics at least once! This week we have been looking at multiplication and division calculations as well as a range of arithmetic questions.     (We can check you have done this!)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456285"/>
              </p:ext>
            </p:extLst>
          </p:nvPr>
        </p:nvGraphicFramePr>
        <p:xfrm>
          <a:off x="359532" y="2420888"/>
          <a:ext cx="8424936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2808312"/>
                <a:gridCol w="2808312"/>
              </a:tblGrid>
              <a:tr h="432048">
                <a:tc>
                  <a:txBody>
                    <a:bodyPr/>
                    <a:lstStyle/>
                    <a:p>
                      <a:r>
                        <a:rPr lang="en-GB" dirty="0" smtClean="0"/>
                        <a:t>Yellow – silent</a:t>
                      </a:r>
                      <a:r>
                        <a:rPr lang="en-GB" baseline="0" dirty="0" smtClean="0"/>
                        <a:t> vowels and syllables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Orange – different spellings for ‘</a:t>
                      </a:r>
                      <a:r>
                        <a:rPr lang="en-GB" dirty="0" err="1" smtClean="0"/>
                        <a:t>sh</a:t>
                      </a:r>
                      <a:r>
                        <a:rPr lang="en-GB" dirty="0" smtClean="0"/>
                        <a:t>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Red – ways of spelling ‘</a:t>
                      </a:r>
                      <a:r>
                        <a:rPr lang="en-GB" dirty="0" err="1" smtClean="0"/>
                        <a:t>sh</a:t>
                      </a:r>
                      <a:r>
                        <a:rPr lang="en-GB" dirty="0" smtClean="0"/>
                        <a:t>’ - </a:t>
                      </a:r>
                      <a:r>
                        <a:rPr lang="en-GB" dirty="0" err="1" smtClean="0"/>
                        <a:t>cial</a:t>
                      </a:r>
                      <a:endParaRPr lang="en-GB" dirty="0"/>
                    </a:p>
                  </a:txBody>
                  <a:tcPr/>
                </a:tc>
              </a:tr>
              <a:tr h="2736304">
                <a:tc>
                  <a:txBody>
                    <a:bodyPr/>
                    <a:lstStyle/>
                    <a:p>
                      <a:r>
                        <a:rPr lang="en-GB" dirty="0" smtClean="0"/>
                        <a:t>average</a:t>
                      </a:r>
                    </a:p>
                    <a:p>
                      <a:r>
                        <a:rPr lang="en-GB" dirty="0" smtClean="0"/>
                        <a:t>nation</a:t>
                      </a:r>
                    </a:p>
                    <a:p>
                      <a:r>
                        <a:rPr lang="en-GB" dirty="0" smtClean="0"/>
                        <a:t>generally</a:t>
                      </a:r>
                    </a:p>
                    <a:p>
                      <a:r>
                        <a:rPr lang="en-GB" dirty="0" smtClean="0"/>
                        <a:t>primary</a:t>
                      </a:r>
                    </a:p>
                    <a:p>
                      <a:r>
                        <a:rPr lang="en-GB" dirty="0" smtClean="0"/>
                        <a:t>Wednesday</a:t>
                      </a:r>
                    </a:p>
                    <a:p>
                      <a:r>
                        <a:rPr lang="en-GB" dirty="0" smtClean="0"/>
                        <a:t>January</a:t>
                      </a:r>
                    </a:p>
                    <a:p>
                      <a:r>
                        <a:rPr lang="en-GB" dirty="0" smtClean="0"/>
                        <a:t>guardian</a:t>
                      </a:r>
                    </a:p>
                    <a:p>
                      <a:r>
                        <a:rPr lang="en-GB" dirty="0" smtClean="0"/>
                        <a:t>advantage</a:t>
                      </a:r>
                    </a:p>
                    <a:p>
                      <a:r>
                        <a:rPr lang="en-GB" dirty="0" smtClean="0"/>
                        <a:t>contrary</a:t>
                      </a:r>
                    </a:p>
                    <a:p>
                      <a:r>
                        <a:rPr lang="en-GB" dirty="0" smtClean="0"/>
                        <a:t>natural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patient</a:t>
                      </a:r>
                    </a:p>
                    <a:p>
                      <a:pPr algn="l"/>
                      <a:r>
                        <a:rPr lang="en-GB" dirty="0" smtClean="0"/>
                        <a:t>impatient</a:t>
                      </a:r>
                    </a:p>
                    <a:p>
                      <a:pPr algn="l"/>
                      <a:r>
                        <a:rPr lang="en-GB" dirty="0" smtClean="0"/>
                        <a:t>ancient</a:t>
                      </a:r>
                    </a:p>
                    <a:p>
                      <a:pPr algn="l"/>
                      <a:r>
                        <a:rPr lang="en-GB" dirty="0" smtClean="0"/>
                        <a:t>efficient</a:t>
                      </a:r>
                    </a:p>
                    <a:p>
                      <a:pPr algn="l"/>
                      <a:r>
                        <a:rPr lang="en-GB" dirty="0" smtClean="0"/>
                        <a:t>sufficient</a:t>
                      </a:r>
                    </a:p>
                    <a:p>
                      <a:pPr algn="l"/>
                      <a:r>
                        <a:rPr lang="en-GB" dirty="0" smtClean="0"/>
                        <a:t>coefficient</a:t>
                      </a:r>
                    </a:p>
                    <a:p>
                      <a:pPr algn="l"/>
                      <a:r>
                        <a:rPr lang="en-GB" dirty="0" smtClean="0"/>
                        <a:t>ocean</a:t>
                      </a:r>
                    </a:p>
                    <a:p>
                      <a:pPr algn="l"/>
                      <a:r>
                        <a:rPr lang="en-GB" dirty="0" smtClean="0"/>
                        <a:t>mansion</a:t>
                      </a:r>
                    </a:p>
                    <a:p>
                      <a:pPr algn="l"/>
                      <a:r>
                        <a:rPr lang="en-GB" dirty="0" smtClean="0"/>
                        <a:t>tissue</a:t>
                      </a:r>
                    </a:p>
                    <a:p>
                      <a:pPr algn="l"/>
                      <a:r>
                        <a:rPr lang="en-GB" dirty="0" smtClean="0"/>
                        <a:t>issued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crucial</a:t>
                      </a:r>
                    </a:p>
                    <a:p>
                      <a:r>
                        <a:rPr lang="en-GB" dirty="0" smtClean="0"/>
                        <a:t>especially</a:t>
                      </a:r>
                    </a:p>
                    <a:p>
                      <a:r>
                        <a:rPr lang="en-GB" dirty="0" err="1" smtClean="0"/>
                        <a:t>aritifical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financial</a:t>
                      </a:r>
                    </a:p>
                    <a:p>
                      <a:r>
                        <a:rPr lang="en-GB" dirty="0" smtClean="0"/>
                        <a:t>racial</a:t>
                      </a:r>
                    </a:p>
                    <a:p>
                      <a:r>
                        <a:rPr lang="en-GB" dirty="0" smtClean="0"/>
                        <a:t>officially</a:t>
                      </a:r>
                    </a:p>
                    <a:p>
                      <a:r>
                        <a:rPr lang="en-GB" dirty="0" smtClean="0"/>
                        <a:t>facial</a:t>
                      </a:r>
                    </a:p>
                    <a:p>
                      <a:r>
                        <a:rPr lang="en-GB" dirty="0" smtClean="0"/>
                        <a:t>commercial</a:t>
                      </a:r>
                    </a:p>
                    <a:p>
                      <a:r>
                        <a:rPr lang="en-GB" dirty="0" smtClean="0"/>
                        <a:t>specialisation</a:t>
                      </a:r>
                    </a:p>
                    <a:p>
                      <a:r>
                        <a:rPr lang="en-GB" dirty="0" smtClean="0"/>
                        <a:t>socially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96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6632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Year 6 homework for </a:t>
            </a:r>
            <a:r>
              <a:rPr lang="en-GB" b="1" dirty="0" smtClean="0"/>
              <a:t>Thursday 10</a:t>
            </a:r>
            <a:r>
              <a:rPr lang="en-GB" b="1" baseline="30000" dirty="0" smtClean="0"/>
              <a:t>th</a:t>
            </a:r>
            <a:r>
              <a:rPr lang="en-GB" b="1" dirty="0" smtClean="0"/>
              <a:t> March</a:t>
            </a:r>
            <a:r>
              <a:rPr lang="en-GB" dirty="0" smtClean="0"/>
              <a:t>:</a:t>
            </a:r>
          </a:p>
          <a:p>
            <a:pPr marL="342900" indent="-342900">
              <a:buAutoNum type="arabicParenR"/>
            </a:pPr>
            <a:r>
              <a:rPr lang="en-GB" dirty="0" smtClean="0"/>
              <a:t>Learn the spellings below and complete sentences and </a:t>
            </a:r>
            <a:r>
              <a:rPr lang="en-GB" u="sng" dirty="0" smtClean="0"/>
              <a:t>detailed </a:t>
            </a:r>
            <a:r>
              <a:rPr lang="en-GB" dirty="0" smtClean="0"/>
              <a:t>definitions in your homework book.  Aim to put definitions into own words rather than copy.</a:t>
            </a:r>
          </a:p>
          <a:p>
            <a:pPr marL="342900" indent="-342900">
              <a:buAutoNum type="arabicParenR"/>
            </a:pPr>
            <a:r>
              <a:rPr lang="en-GB" dirty="0" smtClean="0"/>
              <a:t>Read at least three times to an adult &amp; ask them to sign to confirm.</a:t>
            </a:r>
          </a:p>
          <a:p>
            <a:pPr marL="342900" indent="-342900">
              <a:buAutoNum type="arabicParenR"/>
            </a:pPr>
            <a:r>
              <a:rPr lang="en-GB" dirty="0" smtClean="0"/>
              <a:t>Complete the short SPAG test.</a:t>
            </a:r>
          </a:p>
          <a:p>
            <a:pPr marL="342900" indent="-342900">
              <a:buAutoNum type="arabicParenR"/>
            </a:pPr>
            <a:r>
              <a:rPr lang="en-GB" dirty="0" smtClean="0"/>
              <a:t>Complete a times table grid over 5 separate evenings.</a:t>
            </a:r>
          </a:p>
          <a:p>
            <a:pPr marL="342900" indent="-342900">
              <a:buAutoNum type="arabicParenR"/>
            </a:pPr>
            <a:r>
              <a:rPr lang="en-GB" dirty="0" smtClean="0"/>
              <a:t>Visit Mathletics at least once! This week we have been looking at multiplication and division calculations as well as a range of arithmetic questions.     (We can check you have done this!)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186222"/>
              </p:ext>
            </p:extLst>
          </p:nvPr>
        </p:nvGraphicFramePr>
        <p:xfrm>
          <a:off x="359532" y="2420888"/>
          <a:ext cx="8424936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2808312"/>
                <a:gridCol w="2808312"/>
              </a:tblGrid>
              <a:tr h="432048">
                <a:tc>
                  <a:txBody>
                    <a:bodyPr/>
                    <a:lstStyle/>
                    <a:p>
                      <a:r>
                        <a:rPr lang="en-GB" dirty="0" smtClean="0"/>
                        <a:t>Yellow – silent</a:t>
                      </a:r>
                      <a:r>
                        <a:rPr lang="en-GB" baseline="0" dirty="0" smtClean="0"/>
                        <a:t> vowels and syllables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Orange – different spellings for ‘</a:t>
                      </a:r>
                      <a:r>
                        <a:rPr lang="en-GB" dirty="0" err="1" smtClean="0"/>
                        <a:t>sh</a:t>
                      </a:r>
                      <a:r>
                        <a:rPr lang="en-GB" dirty="0" smtClean="0"/>
                        <a:t>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Red – ways of spelling ‘</a:t>
                      </a:r>
                      <a:r>
                        <a:rPr lang="en-GB" dirty="0" err="1" smtClean="0"/>
                        <a:t>sh</a:t>
                      </a:r>
                      <a:r>
                        <a:rPr lang="en-GB" dirty="0" smtClean="0"/>
                        <a:t>’ - </a:t>
                      </a:r>
                      <a:r>
                        <a:rPr lang="en-GB" dirty="0" err="1" smtClean="0"/>
                        <a:t>cial</a:t>
                      </a:r>
                      <a:endParaRPr lang="en-GB" dirty="0"/>
                    </a:p>
                  </a:txBody>
                  <a:tcPr/>
                </a:tc>
              </a:tr>
              <a:tr h="2736304">
                <a:tc>
                  <a:txBody>
                    <a:bodyPr/>
                    <a:lstStyle/>
                    <a:p>
                      <a:r>
                        <a:rPr lang="en-GB" dirty="0" smtClean="0"/>
                        <a:t>average</a:t>
                      </a:r>
                    </a:p>
                    <a:p>
                      <a:r>
                        <a:rPr lang="en-GB" dirty="0" smtClean="0"/>
                        <a:t>nation</a:t>
                      </a:r>
                    </a:p>
                    <a:p>
                      <a:r>
                        <a:rPr lang="en-GB" dirty="0" smtClean="0"/>
                        <a:t>generally</a:t>
                      </a:r>
                    </a:p>
                    <a:p>
                      <a:r>
                        <a:rPr lang="en-GB" dirty="0" smtClean="0"/>
                        <a:t>primary</a:t>
                      </a:r>
                    </a:p>
                    <a:p>
                      <a:r>
                        <a:rPr lang="en-GB" dirty="0" smtClean="0"/>
                        <a:t>Wednesday</a:t>
                      </a:r>
                    </a:p>
                    <a:p>
                      <a:r>
                        <a:rPr lang="en-GB" dirty="0" smtClean="0"/>
                        <a:t>January</a:t>
                      </a:r>
                    </a:p>
                    <a:p>
                      <a:r>
                        <a:rPr lang="en-GB" dirty="0" smtClean="0"/>
                        <a:t>guardian</a:t>
                      </a:r>
                    </a:p>
                    <a:p>
                      <a:r>
                        <a:rPr lang="en-GB" dirty="0" smtClean="0"/>
                        <a:t>advantage</a:t>
                      </a:r>
                    </a:p>
                    <a:p>
                      <a:r>
                        <a:rPr lang="en-GB" dirty="0" smtClean="0"/>
                        <a:t>contrary</a:t>
                      </a:r>
                    </a:p>
                    <a:p>
                      <a:r>
                        <a:rPr lang="en-GB" dirty="0" smtClean="0"/>
                        <a:t>natural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patient</a:t>
                      </a:r>
                    </a:p>
                    <a:p>
                      <a:pPr algn="l"/>
                      <a:r>
                        <a:rPr lang="en-GB" dirty="0" smtClean="0"/>
                        <a:t>impatient</a:t>
                      </a:r>
                    </a:p>
                    <a:p>
                      <a:pPr algn="l"/>
                      <a:r>
                        <a:rPr lang="en-GB" dirty="0" smtClean="0"/>
                        <a:t>ancient</a:t>
                      </a:r>
                    </a:p>
                    <a:p>
                      <a:pPr algn="l"/>
                      <a:r>
                        <a:rPr lang="en-GB" dirty="0" smtClean="0"/>
                        <a:t>efficient</a:t>
                      </a:r>
                    </a:p>
                    <a:p>
                      <a:pPr algn="l"/>
                      <a:r>
                        <a:rPr lang="en-GB" dirty="0" smtClean="0"/>
                        <a:t>sufficient</a:t>
                      </a:r>
                    </a:p>
                    <a:p>
                      <a:pPr algn="l"/>
                      <a:r>
                        <a:rPr lang="en-GB" dirty="0" smtClean="0"/>
                        <a:t>coefficient</a:t>
                      </a:r>
                    </a:p>
                    <a:p>
                      <a:pPr algn="l"/>
                      <a:r>
                        <a:rPr lang="en-GB" dirty="0" smtClean="0"/>
                        <a:t>ocean</a:t>
                      </a:r>
                    </a:p>
                    <a:p>
                      <a:pPr algn="l"/>
                      <a:r>
                        <a:rPr lang="en-GB" dirty="0" smtClean="0"/>
                        <a:t>mansion</a:t>
                      </a:r>
                    </a:p>
                    <a:p>
                      <a:pPr algn="l"/>
                      <a:r>
                        <a:rPr lang="en-GB" dirty="0" smtClean="0"/>
                        <a:t>tissue</a:t>
                      </a:r>
                    </a:p>
                    <a:p>
                      <a:pPr algn="l"/>
                      <a:r>
                        <a:rPr lang="en-GB" dirty="0" smtClean="0"/>
                        <a:t>issued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crucial</a:t>
                      </a:r>
                    </a:p>
                    <a:p>
                      <a:r>
                        <a:rPr lang="en-GB" dirty="0" smtClean="0"/>
                        <a:t>especially</a:t>
                      </a:r>
                    </a:p>
                    <a:p>
                      <a:r>
                        <a:rPr lang="en-GB" dirty="0" err="1" smtClean="0"/>
                        <a:t>aritifical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financial</a:t>
                      </a:r>
                    </a:p>
                    <a:p>
                      <a:r>
                        <a:rPr lang="en-GB" dirty="0" smtClean="0"/>
                        <a:t>racial</a:t>
                      </a:r>
                    </a:p>
                    <a:p>
                      <a:r>
                        <a:rPr lang="en-GB" dirty="0" smtClean="0"/>
                        <a:t>officially</a:t>
                      </a:r>
                    </a:p>
                    <a:p>
                      <a:r>
                        <a:rPr lang="en-GB" dirty="0" smtClean="0"/>
                        <a:t>facial</a:t>
                      </a:r>
                    </a:p>
                    <a:p>
                      <a:r>
                        <a:rPr lang="en-GB" dirty="0" smtClean="0"/>
                        <a:t>commercial</a:t>
                      </a:r>
                    </a:p>
                    <a:p>
                      <a:r>
                        <a:rPr lang="en-GB" dirty="0" smtClean="0"/>
                        <a:t>specialisation</a:t>
                      </a:r>
                    </a:p>
                    <a:p>
                      <a:r>
                        <a:rPr lang="en-GB" dirty="0" smtClean="0"/>
                        <a:t>socially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260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310</Words>
  <Application>Microsoft Office PowerPoint</Application>
  <PresentationFormat>On-screen Show (4:3)</PresentationFormat>
  <Paragraphs>78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T&amp;W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Moody, Nicola</dc:creator>
  <cp:lastModifiedBy>Green, Lesley - Newport Jun (A)</cp:lastModifiedBy>
  <cp:revision>5</cp:revision>
  <cp:lastPrinted>2016-03-04T08:11:19Z</cp:lastPrinted>
  <dcterms:created xsi:type="dcterms:W3CDTF">2014-11-05T20:02:38Z</dcterms:created>
  <dcterms:modified xsi:type="dcterms:W3CDTF">2016-03-07T11:51:19Z</dcterms:modified>
</cp:coreProperties>
</file>