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44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8AF4F-7E28-4939-8566-3D2AC84CAA8D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6915-335B-4BDD-989B-EB9E452BF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33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7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6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6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5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2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8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8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56F2-0CFA-4880-BF29-FA4B2D7D5269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6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 homework for </a:t>
            </a:r>
            <a:r>
              <a:rPr lang="en-GB" b="1" dirty="0" smtClean="0"/>
              <a:t>Thursday 21</a:t>
            </a:r>
            <a:r>
              <a:rPr lang="en-GB" b="1" baseline="30000" dirty="0" smtClean="0"/>
              <a:t>st</a:t>
            </a:r>
            <a:r>
              <a:rPr lang="en-GB" b="1" dirty="0" smtClean="0"/>
              <a:t> April</a:t>
            </a:r>
            <a:r>
              <a:rPr lang="en-GB" dirty="0" smtClean="0"/>
              <a:t>:</a:t>
            </a:r>
          </a:p>
          <a:p>
            <a:pPr marL="342900" indent="-342900">
              <a:buAutoNum type="arabicParenR"/>
            </a:pPr>
            <a:r>
              <a:rPr lang="en-GB" dirty="0" smtClean="0"/>
              <a:t>Learn the spellings below and complete sentences and </a:t>
            </a:r>
            <a:r>
              <a:rPr lang="en-GB" u="sng" dirty="0" smtClean="0"/>
              <a:t>detailed </a:t>
            </a:r>
            <a:r>
              <a:rPr lang="en-GB" dirty="0" smtClean="0"/>
              <a:t>definitions in your homework book.  Aim to put definitions into own words rather than copy.</a:t>
            </a:r>
          </a:p>
          <a:p>
            <a:pPr marL="342900" indent="-342900">
              <a:buAutoNum type="arabicParenR"/>
            </a:pPr>
            <a:r>
              <a:rPr lang="en-GB" dirty="0" smtClean="0"/>
              <a:t>Read at least three times to an adult &amp; ask them to sign to confirm.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the reading homework, answering questions fully.  One or two word answers are not appropriate.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a times table grid over 5 separate evenings.</a:t>
            </a:r>
          </a:p>
          <a:p>
            <a:pPr marL="342900" indent="-342900">
              <a:buAutoNum type="arabicParenR"/>
            </a:pPr>
            <a:r>
              <a:rPr lang="en-GB" dirty="0" smtClean="0"/>
              <a:t>Visit Mathletics at least once, looking at an area of maths you are not so confident with.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045419"/>
              </p:ext>
            </p:extLst>
          </p:nvPr>
        </p:nvGraphicFramePr>
        <p:xfrm>
          <a:off x="359532" y="2420888"/>
          <a:ext cx="8424936" cy="3266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Yellow – suffix  -</a:t>
                      </a:r>
                      <a:r>
                        <a:rPr lang="en-GB" dirty="0" err="1" smtClean="0"/>
                        <a:t>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Orange – </a:t>
                      </a:r>
                      <a:r>
                        <a:rPr lang="en-GB" dirty="0" err="1" smtClean="0"/>
                        <a:t>ible</a:t>
                      </a:r>
                      <a:r>
                        <a:rPr lang="en-GB" dirty="0" smtClean="0"/>
                        <a:t> and 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 –  </a:t>
                      </a:r>
                      <a:r>
                        <a:rPr lang="en-GB" dirty="0" err="1" smtClean="0"/>
                        <a:t>ible</a:t>
                      </a:r>
                      <a:r>
                        <a:rPr lang="en-GB" dirty="0" smtClean="0"/>
                        <a:t> and</a:t>
                      </a:r>
                      <a:r>
                        <a:rPr lang="en-GB" baseline="0" dirty="0" smtClean="0"/>
                        <a:t> able</a:t>
                      </a:r>
                      <a:endParaRPr lang="en-GB" dirty="0"/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lang="en-GB" dirty="0" smtClean="0"/>
                        <a:t>agreement</a:t>
                      </a:r>
                    </a:p>
                    <a:p>
                      <a:r>
                        <a:rPr lang="en-GB" dirty="0" smtClean="0"/>
                        <a:t>amazement</a:t>
                      </a:r>
                    </a:p>
                    <a:p>
                      <a:r>
                        <a:rPr lang="en-GB" dirty="0" smtClean="0"/>
                        <a:t>apparent</a:t>
                      </a:r>
                    </a:p>
                    <a:p>
                      <a:r>
                        <a:rPr lang="en-GB" dirty="0" smtClean="0"/>
                        <a:t>argument</a:t>
                      </a:r>
                    </a:p>
                    <a:p>
                      <a:r>
                        <a:rPr lang="en-GB" dirty="0" smtClean="0"/>
                        <a:t>indulgent</a:t>
                      </a:r>
                    </a:p>
                    <a:p>
                      <a:r>
                        <a:rPr lang="en-GB" dirty="0" smtClean="0"/>
                        <a:t>acknowledgement</a:t>
                      </a:r>
                    </a:p>
                    <a:p>
                      <a:r>
                        <a:rPr lang="en-GB" dirty="0" smtClean="0"/>
                        <a:t>announcement</a:t>
                      </a:r>
                    </a:p>
                    <a:p>
                      <a:r>
                        <a:rPr lang="en-GB" dirty="0" smtClean="0"/>
                        <a:t>nourishment</a:t>
                      </a:r>
                    </a:p>
                    <a:p>
                      <a:r>
                        <a:rPr lang="en-GB" dirty="0" smtClean="0"/>
                        <a:t>requirement</a:t>
                      </a:r>
                    </a:p>
                    <a:p>
                      <a:r>
                        <a:rPr lang="en-GB" dirty="0" smtClean="0"/>
                        <a:t>adjustment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visible</a:t>
                      </a:r>
                    </a:p>
                    <a:p>
                      <a:pPr algn="l"/>
                      <a:r>
                        <a:rPr lang="en-GB" dirty="0" smtClean="0"/>
                        <a:t>horrible</a:t>
                      </a:r>
                    </a:p>
                    <a:p>
                      <a:pPr algn="l"/>
                      <a:r>
                        <a:rPr lang="en-GB" dirty="0" smtClean="0"/>
                        <a:t>terrible</a:t>
                      </a:r>
                    </a:p>
                    <a:p>
                      <a:pPr algn="l"/>
                      <a:r>
                        <a:rPr lang="en-GB" dirty="0" smtClean="0"/>
                        <a:t>possible</a:t>
                      </a:r>
                    </a:p>
                    <a:p>
                      <a:pPr algn="l"/>
                      <a:r>
                        <a:rPr lang="en-GB" dirty="0" smtClean="0"/>
                        <a:t>edible</a:t>
                      </a:r>
                    </a:p>
                    <a:p>
                      <a:pPr algn="l"/>
                      <a:r>
                        <a:rPr lang="en-GB" dirty="0" smtClean="0"/>
                        <a:t>reliable</a:t>
                      </a:r>
                    </a:p>
                    <a:p>
                      <a:pPr algn="l"/>
                      <a:r>
                        <a:rPr lang="en-GB" dirty="0" smtClean="0"/>
                        <a:t>suitable</a:t>
                      </a:r>
                    </a:p>
                    <a:p>
                      <a:pPr algn="l"/>
                      <a:r>
                        <a:rPr lang="en-GB" dirty="0" smtClean="0"/>
                        <a:t>sociable</a:t>
                      </a:r>
                    </a:p>
                    <a:p>
                      <a:pPr algn="l"/>
                      <a:r>
                        <a:rPr lang="en-GB" dirty="0" smtClean="0"/>
                        <a:t>remarkable</a:t>
                      </a:r>
                    </a:p>
                    <a:p>
                      <a:pPr algn="l"/>
                      <a:r>
                        <a:rPr lang="en-GB" dirty="0" smtClean="0"/>
                        <a:t>incapable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debatable</a:t>
                      </a:r>
                    </a:p>
                    <a:p>
                      <a:r>
                        <a:rPr lang="en-GB" dirty="0" smtClean="0"/>
                        <a:t>valuable</a:t>
                      </a:r>
                    </a:p>
                    <a:p>
                      <a:r>
                        <a:rPr lang="en-GB" dirty="0" smtClean="0"/>
                        <a:t>changeable</a:t>
                      </a:r>
                    </a:p>
                    <a:p>
                      <a:r>
                        <a:rPr lang="en-GB" dirty="0" smtClean="0"/>
                        <a:t>removable</a:t>
                      </a:r>
                    </a:p>
                    <a:p>
                      <a:r>
                        <a:rPr lang="en-GB" dirty="0" smtClean="0"/>
                        <a:t>disposable</a:t>
                      </a:r>
                    </a:p>
                    <a:p>
                      <a:r>
                        <a:rPr lang="en-GB" dirty="0" smtClean="0"/>
                        <a:t>demonstrable</a:t>
                      </a:r>
                    </a:p>
                    <a:p>
                      <a:r>
                        <a:rPr lang="en-GB" dirty="0" smtClean="0"/>
                        <a:t>divisible</a:t>
                      </a:r>
                    </a:p>
                    <a:p>
                      <a:r>
                        <a:rPr lang="en-GB" dirty="0" smtClean="0"/>
                        <a:t>sensible</a:t>
                      </a:r>
                    </a:p>
                    <a:p>
                      <a:r>
                        <a:rPr lang="en-GB" dirty="0" smtClean="0"/>
                        <a:t>responsible</a:t>
                      </a:r>
                    </a:p>
                    <a:p>
                      <a:r>
                        <a:rPr lang="en-GB" dirty="0" smtClean="0"/>
                        <a:t>flexible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587727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Note: No swimming due to church visit; P.E on Wednesday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9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155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Nicola</dc:creator>
  <cp:lastModifiedBy>Green, Lesley - Newport Jun (A)</cp:lastModifiedBy>
  <cp:revision>8</cp:revision>
  <cp:lastPrinted>2016-04-15T07:13:26Z</cp:lastPrinted>
  <dcterms:created xsi:type="dcterms:W3CDTF">2014-11-05T20:02:38Z</dcterms:created>
  <dcterms:modified xsi:type="dcterms:W3CDTF">2016-04-15T12:55:20Z</dcterms:modified>
</cp:coreProperties>
</file>