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484188"/>
          </a:xfrm>
          <a:prstGeom prst="rect">
            <a:avLst/>
          </a:prstGeom>
        </p:spPr>
        <p:txBody>
          <a:bodyPr vert="horz" lIns="91440" tIns="45720" rIns="91440" bIns="45720" rtlCol="0"/>
          <a:lstStyle>
            <a:lvl1pPr algn="r">
              <a:defRPr sz="1200"/>
            </a:lvl1pPr>
          </a:lstStyle>
          <a:p>
            <a:fld id="{C7DBFA90-D28A-4773-AAB9-536A446A3CFF}" type="datetimeFigureOut">
              <a:rPr lang="en-GB" smtClean="0"/>
              <a:t>15/09/2016</a:t>
            </a:fld>
            <a:endParaRPr lang="en-GB"/>
          </a:p>
        </p:txBody>
      </p:sp>
      <p:sp>
        <p:nvSpPr>
          <p:cNvPr id="4" name="Footer Placeholder 3"/>
          <p:cNvSpPr>
            <a:spLocks noGrp="1"/>
          </p:cNvSpPr>
          <p:nvPr>
            <p:ph type="ftr" sz="quarter" idx="2"/>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177338"/>
            <a:ext cx="2982912" cy="484187"/>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15/09/2016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15/09/2016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15/09/2016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15/09/2016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21</a:t>
            </a:r>
            <a:r>
              <a:rPr lang="en-GB" sz="1400" b="1" u="sng" baseline="30000" dirty="0" smtClean="0">
                <a:latin typeface="Calisto MT" pitchFamily="18" charset="0"/>
              </a:rPr>
              <a:t>st</a:t>
            </a:r>
            <a:r>
              <a:rPr lang="en-GB" sz="1400" b="1" u="sng" dirty="0" smtClean="0">
                <a:latin typeface="Calisto MT" pitchFamily="18" charset="0"/>
              </a:rPr>
              <a:t> September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blank times tables grid</a:t>
            </a:r>
          </a:p>
          <a:p>
            <a:pPr marL="514350" indent="-514350">
              <a:buAutoNum type="arabicParenR"/>
            </a:pPr>
            <a:r>
              <a:rPr lang="en-GB" sz="1600" dirty="0" smtClean="0">
                <a:solidFill>
                  <a:schemeClr val="tx1"/>
                </a:solidFill>
                <a:latin typeface="Calisto MT" pitchFamily="18" charset="0"/>
              </a:rPr>
              <a:t>Complete the ‘Sort the Sentences’ activity.  Children are required to read the sentences and make decisions on the type of sentence it is.   Then they need to suggest one of each type of their own, recording it in the space provided.</a:t>
            </a:r>
          </a:p>
          <a:p>
            <a:pPr marL="514350" indent="-514350">
              <a:buAutoNum type="arabicParenR"/>
            </a:pPr>
            <a:endParaRPr lang="en-GB" sz="20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smtClean="0">
                <a:solidFill>
                  <a:schemeClr val="tx1"/>
                </a:solidFill>
                <a:latin typeface="Calisto MT" pitchFamily="18" charset="0"/>
              </a:rPr>
              <a:t>accident              answer</a:t>
            </a:r>
          </a:p>
          <a:p>
            <a:r>
              <a:rPr lang="en-GB" sz="1600" dirty="0" smtClean="0">
                <a:solidFill>
                  <a:schemeClr val="tx1"/>
                </a:solidFill>
                <a:latin typeface="Calisto MT" pitchFamily="18" charset="0"/>
              </a:rPr>
              <a:t>address            believe</a:t>
            </a:r>
          </a:p>
          <a:p>
            <a:r>
              <a:rPr lang="en-GB" sz="1600" dirty="0" smtClean="0">
                <a:solidFill>
                  <a:schemeClr val="tx1"/>
                </a:solidFill>
                <a:latin typeface="Calisto MT" pitchFamily="18" charset="0"/>
              </a:rPr>
              <a:t>actually           bicycle</a:t>
            </a:r>
          </a:p>
          <a:p>
            <a:r>
              <a:rPr lang="en-GB" sz="1600" dirty="0" smtClean="0">
                <a:solidFill>
                  <a:schemeClr val="tx1"/>
                </a:solidFill>
                <a:latin typeface="Calisto MT" pitchFamily="18" charset="0"/>
              </a:rPr>
              <a:t>appear              breath  </a:t>
            </a:r>
          </a:p>
          <a:p>
            <a:r>
              <a:rPr lang="en-GB" sz="1600" dirty="0" smtClean="0">
                <a:solidFill>
                  <a:schemeClr val="tx1"/>
                </a:solidFill>
                <a:latin typeface="Calisto MT" pitchFamily="18" charset="0"/>
              </a:rPr>
              <a:t>arrive                breathe</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166</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21st September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5</cp:revision>
  <cp:lastPrinted>2016-09-11T17:46:20Z</cp:lastPrinted>
  <dcterms:created xsi:type="dcterms:W3CDTF">2014-10-18T20:39:50Z</dcterms:created>
  <dcterms:modified xsi:type="dcterms:W3CDTF">2016-09-15T14:43:12Z</dcterms:modified>
</cp:coreProperties>
</file>