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9144000" cy="6858000" type="screen4x3"/>
  <p:notesSz cx="6881813" cy="96615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841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97313" y="0"/>
            <a:ext cx="2982912" cy="484188"/>
          </a:xfrm>
          <a:prstGeom prst="rect">
            <a:avLst/>
          </a:prstGeom>
        </p:spPr>
        <p:txBody>
          <a:bodyPr vert="horz" lIns="91440" tIns="45720" rIns="91440" bIns="45720" rtlCol="0"/>
          <a:lstStyle>
            <a:lvl1pPr algn="r">
              <a:defRPr sz="1200"/>
            </a:lvl1pPr>
          </a:lstStyle>
          <a:p>
            <a:fld id="{C7DBFA90-D28A-4773-AAB9-536A446A3CFF}" type="datetimeFigureOut">
              <a:rPr lang="en-GB" smtClean="0"/>
              <a:t>21/09/2016</a:t>
            </a:fld>
            <a:endParaRPr lang="en-GB"/>
          </a:p>
        </p:txBody>
      </p:sp>
      <p:sp>
        <p:nvSpPr>
          <p:cNvPr id="4" name="Footer Placeholder 3"/>
          <p:cNvSpPr>
            <a:spLocks noGrp="1"/>
          </p:cNvSpPr>
          <p:nvPr>
            <p:ph type="ftr" sz="quarter" idx="2"/>
          </p:nvPr>
        </p:nvSpPr>
        <p:spPr>
          <a:xfrm>
            <a:off x="0" y="9177338"/>
            <a:ext cx="2982913" cy="4841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97313" y="9177338"/>
            <a:ext cx="2982912" cy="484187"/>
          </a:xfrm>
          <a:prstGeom prst="rect">
            <a:avLst/>
          </a:prstGeom>
        </p:spPr>
        <p:txBody>
          <a:bodyPr vert="horz" lIns="91440" tIns="45720" rIns="91440" bIns="45720" rtlCol="0" anchor="b"/>
          <a:lstStyle>
            <a:lvl1pPr algn="r">
              <a:defRPr sz="1200"/>
            </a:lvl1pPr>
          </a:lstStyle>
          <a:p>
            <a:fld id="{4ADF88B3-5141-49E2-92BD-9726B5F437CA}" type="slidenum">
              <a:rPr lang="en-GB" smtClean="0"/>
              <a:t>‹#›</a:t>
            </a:fld>
            <a:endParaRPr lang="en-GB"/>
          </a:p>
        </p:txBody>
      </p:sp>
    </p:spTree>
    <p:extLst>
      <p:ext uri="{BB962C8B-B14F-4D97-AF65-F5344CB8AC3E}">
        <p14:creationId xmlns:p14="http://schemas.microsoft.com/office/powerpoint/2010/main" val="26912274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21/09/2016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1255450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21/09/2016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230870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21/09/2016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1887646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21/09/2016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3622578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ED40E5-D753-4175-A96E-DF35B57C59C9}" type="datetimeFigureOut">
              <a:rPr lang="en-GB" smtClean="0"/>
              <a:t>21/09/2016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822313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2ED40E5-D753-4175-A96E-DF35B57C59C9}" type="datetimeFigureOut">
              <a:rPr lang="en-GB" smtClean="0"/>
              <a:t>21/09/2016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4033920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2ED40E5-D753-4175-A96E-DF35B57C59C9}" type="datetimeFigureOut">
              <a:rPr lang="en-GB" smtClean="0"/>
              <a:t>21/09/2016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3302242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2ED40E5-D753-4175-A96E-DF35B57C59C9}" type="datetimeFigureOut">
              <a:rPr lang="en-GB" smtClean="0"/>
              <a:t>21/09/2016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863465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ED40E5-D753-4175-A96E-DF35B57C59C9}" type="datetimeFigureOut">
              <a:rPr lang="en-GB" smtClean="0"/>
              <a:t>21/09/2016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284079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D40E5-D753-4175-A96E-DF35B57C59C9}" type="datetimeFigureOut">
              <a:rPr lang="en-GB" smtClean="0"/>
              <a:t>21/09/2016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666163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D40E5-D753-4175-A96E-DF35B57C59C9}" type="datetimeFigureOut">
              <a:rPr lang="en-GB" smtClean="0"/>
              <a:t>21/09/2016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4139209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ED40E5-D753-4175-A96E-DF35B57C59C9}" type="datetimeFigureOut">
              <a:rPr lang="en-GB" smtClean="0"/>
              <a:t>21/09/2016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1722A1-3989-4738-85B4-B587E2EA06D0}" type="slidenum">
              <a:rPr lang="en-GB" smtClean="0"/>
              <a:t>‹#›</a:t>
            </a:fld>
            <a:endParaRPr lang="en-GB"/>
          </a:p>
        </p:txBody>
      </p:sp>
    </p:spTree>
    <p:extLst>
      <p:ext uri="{BB962C8B-B14F-4D97-AF65-F5344CB8AC3E}">
        <p14:creationId xmlns:p14="http://schemas.microsoft.com/office/powerpoint/2010/main" val="3209494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32" y="0"/>
            <a:ext cx="9155832" cy="1470025"/>
          </a:xfrm>
        </p:spPr>
        <p:txBody>
          <a:bodyPr>
            <a:normAutofit/>
          </a:bodyPr>
          <a:lstStyle/>
          <a:p>
            <a:r>
              <a:rPr lang="en-GB" sz="3600" u="sng" dirty="0" smtClean="0">
                <a:latin typeface="Calisto MT" pitchFamily="18" charset="0"/>
              </a:rPr>
              <a:t>HOMEWORK</a:t>
            </a:r>
            <a:br>
              <a:rPr lang="en-GB" sz="3600" u="sng" dirty="0" smtClean="0">
                <a:latin typeface="Calisto MT" pitchFamily="18" charset="0"/>
              </a:rPr>
            </a:br>
            <a:r>
              <a:rPr lang="en-GB" sz="1400" b="1" u="sng" dirty="0" smtClean="0">
                <a:latin typeface="Calisto MT" pitchFamily="18" charset="0"/>
              </a:rPr>
              <a:t>due in Wednesday 28</a:t>
            </a:r>
            <a:r>
              <a:rPr lang="en-GB" sz="1400" b="1" u="sng" baseline="30000" dirty="0" smtClean="0">
                <a:latin typeface="Calisto MT" pitchFamily="18" charset="0"/>
              </a:rPr>
              <a:t>th</a:t>
            </a:r>
            <a:r>
              <a:rPr lang="en-GB" sz="1400" b="1" u="sng" dirty="0" smtClean="0">
                <a:latin typeface="Calisto MT" pitchFamily="18" charset="0"/>
              </a:rPr>
              <a:t> September</a:t>
            </a:r>
            <a:endParaRPr lang="en-GB" sz="3600" b="1" u="sng" dirty="0">
              <a:latin typeface="Calisto MT" pitchFamily="18" charset="0"/>
            </a:endParaRPr>
          </a:p>
        </p:txBody>
      </p:sp>
      <p:sp>
        <p:nvSpPr>
          <p:cNvPr id="3" name="Subtitle 2"/>
          <p:cNvSpPr>
            <a:spLocks noGrp="1"/>
          </p:cNvSpPr>
          <p:nvPr>
            <p:ph type="subTitle" idx="1"/>
          </p:nvPr>
        </p:nvSpPr>
        <p:spPr>
          <a:xfrm>
            <a:off x="15986" y="1340768"/>
            <a:ext cx="9118848" cy="1752600"/>
          </a:xfrm>
        </p:spPr>
        <p:txBody>
          <a:bodyPr>
            <a:noAutofit/>
          </a:bodyPr>
          <a:lstStyle/>
          <a:p>
            <a:pPr marL="514350" indent="-514350">
              <a:buAutoNum type="arabicParenR"/>
            </a:pPr>
            <a:r>
              <a:rPr lang="en-GB" sz="1600" dirty="0" smtClean="0">
                <a:solidFill>
                  <a:schemeClr val="tx1"/>
                </a:solidFill>
                <a:latin typeface="Calisto MT" pitchFamily="18" charset="0"/>
              </a:rPr>
              <a:t>Read at least 3 times and ask an adult to sign your reading </a:t>
            </a:r>
            <a:r>
              <a:rPr lang="en-GB" sz="1600" dirty="0">
                <a:solidFill>
                  <a:schemeClr val="tx1"/>
                </a:solidFill>
                <a:latin typeface="Calisto MT" pitchFamily="18" charset="0"/>
              </a:rPr>
              <a:t>d</a:t>
            </a:r>
            <a:r>
              <a:rPr lang="en-GB" sz="1600" dirty="0" smtClean="0">
                <a:solidFill>
                  <a:schemeClr val="tx1"/>
                </a:solidFill>
                <a:latin typeface="Calisto MT" pitchFamily="18" charset="0"/>
              </a:rPr>
              <a:t>iary to confirm.</a:t>
            </a:r>
          </a:p>
          <a:p>
            <a:pPr marL="514350" indent="-514350">
              <a:buAutoNum type="arabicParenR"/>
            </a:pPr>
            <a:r>
              <a:rPr lang="en-GB" sz="1600" dirty="0" smtClean="0">
                <a:solidFill>
                  <a:schemeClr val="tx1"/>
                </a:solidFill>
                <a:latin typeface="Calisto MT" pitchFamily="18" charset="0"/>
              </a:rPr>
              <a:t>Learn your spellings.  Complete detailed sentences and definitions in your homework book.</a:t>
            </a:r>
          </a:p>
          <a:p>
            <a:pPr marL="514350" indent="-514350">
              <a:buAutoNum type="arabicParenR"/>
            </a:pPr>
            <a:r>
              <a:rPr lang="en-GB" sz="1600" dirty="0" smtClean="0">
                <a:solidFill>
                  <a:schemeClr val="tx1"/>
                </a:solidFill>
                <a:latin typeface="Calisto MT" pitchFamily="18" charset="0"/>
              </a:rPr>
              <a:t>Complete the blank times tables grid</a:t>
            </a:r>
          </a:p>
          <a:p>
            <a:pPr marL="514350" indent="-514350">
              <a:buAutoNum type="arabicParenR"/>
            </a:pPr>
            <a:r>
              <a:rPr lang="en-GB" sz="1600" dirty="0" smtClean="0">
                <a:solidFill>
                  <a:schemeClr val="tx1"/>
                </a:solidFill>
                <a:latin typeface="Calisto MT" pitchFamily="18" charset="0"/>
              </a:rPr>
              <a:t>Complete the science activity – this has a literacy focus also, so writing should be of a high standard.  We have started to look at classification and children are asked to create a poster ( not a presentation as it suggests) to describe what each of the groups mentioned are like.  Complete in homework book, no on a separate piece of paper please.</a:t>
            </a:r>
          </a:p>
          <a:p>
            <a:pPr marL="514350" indent="-514350">
              <a:buAutoNum type="arabicParenR"/>
            </a:pPr>
            <a:endParaRPr lang="en-GB" sz="2000" dirty="0">
              <a:solidFill>
                <a:schemeClr val="tx1"/>
              </a:solidFill>
              <a:latin typeface="Calisto MT" pitchFamily="18" charset="0"/>
            </a:endParaRPr>
          </a:p>
          <a:p>
            <a:pPr marL="514350" indent="-514350">
              <a:buAutoNum type="arabicParenR"/>
            </a:pPr>
            <a:endParaRPr lang="en-GB" sz="1600" dirty="0" smtClean="0">
              <a:solidFill>
                <a:schemeClr val="tx1"/>
              </a:solidFill>
              <a:latin typeface="Calisto MT" pitchFamily="18" charset="0"/>
            </a:endParaRPr>
          </a:p>
          <a:p>
            <a:r>
              <a:rPr lang="en-GB" sz="1600" dirty="0" smtClean="0">
                <a:solidFill>
                  <a:schemeClr val="tx1"/>
                </a:solidFill>
                <a:latin typeface="Calisto MT" pitchFamily="18" charset="0"/>
              </a:rPr>
              <a:t>Due to the changes in the Literacy curriculum children in Year 6 are expected to be secure with all KS2 spellings.  There will be no choice of spellings, in terms of degree of difficulty.  All children, of all abilities, need to learn the following for next week:</a:t>
            </a:r>
          </a:p>
          <a:p>
            <a:r>
              <a:rPr lang="en-GB" sz="1600" b="1" dirty="0" smtClean="0">
                <a:solidFill>
                  <a:schemeClr val="tx1"/>
                </a:solidFill>
                <a:latin typeface="Calisto MT" pitchFamily="18" charset="0"/>
              </a:rPr>
              <a:t>actual       learn</a:t>
            </a:r>
          </a:p>
          <a:p>
            <a:r>
              <a:rPr lang="en-GB" sz="1600" b="1" dirty="0" smtClean="0">
                <a:solidFill>
                  <a:schemeClr val="tx1"/>
                </a:solidFill>
                <a:latin typeface="Calisto MT" pitchFamily="18" charset="0"/>
              </a:rPr>
              <a:t>early       group</a:t>
            </a:r>
          </a:p>
          <a:p>
            <a:r>
              <a:rPr lang="en-GB" sz="1600" b="1" dirty="0" smtClean="0">
                <a:solidFill>
                  <a:schemeClr val="tx1"/>
                </a:solidFill>
                <a:latin typeface="Calisto MT" pitchFamily="18" charset="0"/>
              </a:rPr>
              <a:t>heard      circle</a:t>
            </a:r>
          </a:p>
          <a:p>
            <a:r>
              <a:rPr lang="en-GB" sz="1600" b="1" dirty="0" smtClean="0">
                <a:solidFill>
                  <a:schemeClr val="tx1"/>
                </a:solidFill>
                <a:latin typeface="Calisto MT" pitchFamily="18" charset="0"/>
              </a:rPr>
              <a:t>often    build</a:t>
            </a:r>
          </a:p>
          <a:p>
            <a:r>
              <a:rPr lang="en-GB" sz="1600" b="1" dirty="0" smtClean="0">
                <a:solidFill>
                  <a:schemeClr val="tx1"/>
                </a:solidFill>
                <a:latin typeface="Calisto MT" pitchFamily="18" charset="0"/>
              </a:rPr>
              <a:t>eight     eighth</a:t>
            </a:r>
            <a:endParaRPr lang="en-GB" sz="1600" b="1" dirty="0">
              <a:solidFill>
                <a:schemeClr val="tx1"/>
              </a:solidFill>
              <a:latin typeface="Calisto MT" pitchFamily="18" charset="0"/>
            </a:endParaRPr>
          </a:p>
        </p:txBody>
      </p:sp>
      <p:sp>
        <p:nvSpPr>
          <p:cNvPr id="4" name="TextBox 3"/>
          <p:cNvSpPr txBox="1"/>
          <p:nvPr/>
        </p:nvSpPr>
        <p:spPr>
          <a:xfrm>
            <a:off x="137592" y="6237312"/>
            <a:ext cx="8856984" cy="261610"/>
          </a:xfrm>
          <a:prstGeom prst="rect">
            <a:avLst/>
          </a:prstGeom>
          <a:noFill/>
        </p:spPr>
        <p:txBody>
          <a:bodyPr wrap="square" rtlCol="0">
            <a:spAutoFit/>
          </a:bodyPr>
          <a:lstStyle/>
          <a:p>
            <a:r>
              <a:rPr lang="en-GB" sz="1100" b="1" i="1" dirty="0" smtClean="0"/>
              <a:t>Note: please encourage your child to present work in their homework book to a high standard.</a:t>
            </a:r>
            <a:endParaRPr lang="en-GB" sz="1100" b="1" i="1" dirty="0"/>
          </a:p>
        </p:txBody>
      </p:sp>
    </p:spTree>
    <p:extLst>
      <p:ext uri="{BB962C8B-B14F-4D97-AF65-F5344CB8AC3E}">
        <p14:creationId xmlns:p14="http://schemas.microsoft.com/office/powerpoint/2010/main" val="14970451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188</Words>
  <Application>Microsoft Office PowerPoint</Application>
  <PresentationFormat>On-screen Show (4:3)</PresentationFormat>
  <Paragraphs>14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Calisto MT</vt:lpstr>
      <vt:lpstr>Office Theme</vt:lpstr>
      <vt:lpstr>HOMEWORK due in Wednesday 28th September</vt:lpstr>
    </vt:vector>
  </TitlesOfParts>
  <Company>T&amp;W</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HOMEWORK FOR WEDNESDAY 5th NOVEMBER:</dc:title>
  <dc:creator>Moody, Nicola</dc:creator>
  <cp:lastModifiedBy>Green, Lesley - Newport Jun (A)</cp:lastModifiedBy>
  <cp:revision>6</cp:revision>
  <cp:lastPrinted>2016-09-11T17:46:20Z</cp:lastPrinted>
  <dcterms:created xsi:type="dcterms:W3CDTF">2014-10-18T20:39:50Z</dcterms:created>
  <dcterms:modified xsi:type="dcterms:W3CDTF">2016-09-21T12:17:31Z</dcterms:modified>
</cp:coreProperties>
</file>