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7" r:id="rId2"/>
    <p:sldId id="258" r:id="rId3"/>
    <p:sldId id="259" r:id="rId4"/>
    <p:sldId id="260" r:id="rId5"/>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A3704A01-7B4B-489A-A481-E79C701966D8}" type="datetimeFigureOut">
              <a:rPr lang="en-GB" smtClean="0"/>
              <a:t>21/10/2016</a:t>
            </a:fld>
            <a:endParaRPr lang="en-GB"/>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DB27AA41-40FF-4791-9C58-39B2C55C8AD8}" type="slidenum">
              <a:rPr lang="en-GB" smtClean="0"/>
              <a:t>‹#›</a:t>
            </a:fld>
            <a:endParaRPr lang="en-GB"/>
          </a:p>
        </p:txBody>
      </p:sp>
    </p:spTree>
    <p:extLst>
      <p:ext uri="{BB962C8B-B14F-4D97-AF65-F5344CB8AC3E}">
        <p14:creationId xmlns:p14="http://schemas.microsoft.com/office/powerpoint/2010/main" val="14823727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95E7A8E-DF20-46D7-87EE-78FEEF5C6846}" type="datetimeFigureOut">
              <a:rPr lang="en-GB" smtClean="0"/>
              <a:t>21/10/2016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5EEE97-B1BC-4751-BEA3-595F0E807F35}" type="slidenum">
              <a:rPr lang="en-GB" smtClean="0"/>
              <a:t>‹#›</a:t>
            </a:fld>
            <a:endParaRPr lang="en-GB"/>
          </a:p>
        </p:txBody>
      </p:sp>
    </p:spTree>
    <p:extLst>
      <p:ext uri="{BB962C8B-B14F-4D97-AF65-F5344CB8AC3E}">
        <p14:creationId xmlns:p14="http://schemas.microsoft.com/office/powerpoint/2010/main" val="1241374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5E7A8E-DF20-46D7-87EE-78FEEF5C6846}" type="datetimeFigureOut">
              <a:rPr lang="en-GB" smtClean="0"/>
              <a:t>21/10/2016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5EEE97-B1BC-4751-BEA3-595F0E807F35}" type="slidenum">
              <a:rPr lang="en-GB" smtClean="0"/>
              <a:t>‹#›</a:t>
            </a:fld>
            <a:endParaRPr lang="en-GB"/>
          </a:p>
        </p:txBody>
      </p:sp>
    </p:spTree>
    <p:extLst>
      <p:ext uri="{BB962C8B-B14F-4D97-AF65-F5344CB8AC3E}">
        <p14:creationId xmlns:p14="http://schemas.microsoft.com/office/powerpoint/2010/main" val="370279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5E7A8E-DF20-46D7-87EE-78FEEF5C6846}" type="datetimeFigureOut">
              <a:rPr lang="en-GB" smtClean="0"/>
              <a:t>21/10/2016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5EEE97-B1BC-4751-BEA3-595F0E807F35}" type="slidenum">
              <a:rPr lang="en-GB" smtClean="0"/>
              <a:t>‹#›</a:t>
            </a:fld>
            <a:endParaRPr lang="en-GB"/>
          </a:p>
        </p:txBody>
      </p:sp>
    </p:spTree>
    <p:extLst>
      <p:ext uri="{BB962C8B-B14F-4D97-AF65-F5344CB8AC3E}">
        <p14:creationId xmlns:p14="http://schemas.microsoft.com/office/powerpoint/2010/main" val="2441420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5E7A8E-DF20-46D7-87EE-78FEEF5C6846}" type="datetimeFigureOut">
              <a:rPr lang="en-GB" smtClean="0"/>
              <a:t>21/10/2016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5EEE97-B1BC-4751-BEA3-595F0E807F35}" type="slidenum">
              <a:rPr lang="en-GB" smtClean="0"/>
              <a:t>‹#›</a:t>
            </a:fld>
            <a:endParaRPr lang="en-GB"/>
          </a:p>
        </p:txBody>
      </p:sp>
    </p:spTree>
    <p:extLst>
      <p:ext uri="{BB962C8B-B14F-4D97-AF65-F5344CB8AC3E}">
        <p14:creationId xmlns:p14="http://schemas.microsoft.com/office/powerpoint/2010/main" val="181278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5E7A8E-DF20-46D7-87EE-78FEEF5C6846}" type="datetimeFigureOut">
              <a:rPr lang="en-GB" smtClean="0"/>
              <a:t>21/10/2016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5EEE97-B1BC-4751-BEA3-595F0E807F35}" type="slidenum">
              <a:rPr lang="en-GB" smtClean="0"/>
              <a:t>‹#›</a:t>
            </a:fld>
            <a:endParaRPr lang="en-GB"/>
          </a:p>
        </p:txBody>
      </p:sp>
    </p:spTree>
    <p:extLst>
      <p:ext uri="{BB962C8B-B14F-4D97-AF65-F5344CB8AC3E}">
        <p14:creationId xmlns:p14="http://schemas.microsoft.com/office/powerpoint/2010/main" val="128083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5E7A8E-DF20-46D7-87EE-78FEEF5C6846}" type="datetimeFigureOut">
              <a:rPr lang="en-GB" smtClean="0"/>
              <a:t>21/10/2016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5EEE97-B1BC-4751-BEA3-595F0E807F35}" type="slidenum">
              <a:rPr lang="en-GB" smtClean="0"/>
              <a:t>‹#›</a:t>
            </a:fld>
            <a:endParaRPr lang="en-GB"/>
          </a:p>
        </p:txBody>
      </p:sp>
    </p:spTree>
    <p:extLst>
      <p:ext uri="{BB962C8B-B14F-4D97-AF65-F5344CB8AC3E}">
        <p14:creationId xmlns:p14="http://schemas.microsoft.com/office/powerpoint/2010/main" val="74586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95E7A8E-DF20-46D7-87EE-78FEEF5C6846}" type="datetimeFigureOut">
              <a:rPr lang="en-GB" smtClean="0"/>
              <a:t>21/10/2016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EEE97-B1BC-4751-BEA3-595F0E807F35}" type="slidenum">
              <a:rPr lang="en-GB" smtClean="0"/>
              <a:t>‹#›</a:t>
            </a:fld>
            <a:endParaRPr lang="en-GB"/>
          </a:p>
        </p:txBody>
      </p:sp>
    </p:spTree>
    <p:extLst>
      <p:ext uri="{BB962C8B-B14F-4D97-AF65-F5344CB8AC3E}">
        <p14:creationId xmlns:p14="http://schemas.microsoft.com/office/powerpoint/2010/main" val="414381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95E7A8E-DF20-46D7-87EE-78FEEF5C6846}" type="datetimeFigureOut">
              <a:rPr lang="en-GB" smtClean="0"/>
              <a:t>21/10/2016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5EEE97-B1BC-4751-BEA3-595F0E807F35}" type="slidenum">
              <a:rPr lang="en-GB" smtClean="0"/>
              <a:t>‹#›</a:t>
            </a:fld>
            <a:endParaRPr lang="en-GB"/>
          </a:p>
        </p:txBody>
      </p:sp>
    </p:spTree>
    <p:extLst>
      <p:ext uri="{BB962C8B-B14F-4D97-AF65-F5344CB8AC3E}">
        <p14:creationId xmlns:p14="http://schemas.microsoft.com/office/powerpoint/2010/main" val="423631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E7A8E-DF20-46D7-87EE-78FEEF5C6846}" type="datetimeFigureOut">
              <a:rPr lang="en-GB" smtClean="0"/>
              <a:t>21/10/2016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5EEE97-B1BC-4751-BEA3-595F0E807F35}" type="slidenum">
              <a:rPr lang="en-GB" smtClean="0"/>
              <a:t>‹#›</a:t>
            </a:fld>
            <a:endParaRPr lang="en-GB"/>
          </a:p>
        </p:txBody>
      </p:sp>
    </p:spTree>
    <p:extLst>
      <p:ext uri="{BB962C8B-B14F-4D97-AF65-F5344CB8AC3E}">
        <p14:creationId xmlns:p14="http://schemas.microsoft.com/office/powerpoint/2010/main" val="55956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5E7A8E-DF20-46D7-87EE-78FEEF5C6846}" type="datetimeFigureOut">
              <a:rPr lang="en-GB" smtClean="0"/>
              <a:t>21/10/2016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5EEE97-B1BC-4751-BEA3-595F0E807F35}" type="slidenum">
              <a:rPr lang="en-GB" smtClean="0"/>
              <a:t>‹#›</a:t>
            </a:fld>
            <a:endParaRPr lang="en-GB"/>
          </a:p>
        </p:txBody>
      </p:sp>
    </p:spTree>
    <p:extLst>
      <p:ext uri="{BB962C8B-B14F-4D97-AF65-F5344CB8AC3E}">
        <p14:creationId xmlns:p14="http://schemas.microsoft.com/office/powerpoint/2010/main" val="729895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5E7A8E-DF20-46D7-87EE-78FEEF5C6846}" type="datetimeFigureOut">
              <a:rPr lang="en-GB" smtClean="0"/>
              <a:t>21/10/2016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5EEE97-B1BC-4751-BEA3-595F0E807F35}" type="slidenum">
              <a:rPr lang="en-GB" smtClean="0"/>
              <a:t>‹#›</a:t>
            </a:fld>
            <a:endParaRPr lang="en-GB"/>
          </a:p>
        </p:txBody>
      </p:sp>
    </p:spTree>
    <p:extLst>
      <p:ext uri="{BB962C8B-B14F-4D97-AF65-F5344CB8AC3E}">
        <p14:creationId xmlns:p14="http://schemas.microsoft.com/office/powerpoint/2010/main" val="174284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E7A8E-DF20-46D7-87EE-78FEEF5C6846}" type="datetimeFigureOut">
              <a:rPr lang="en-GB" smtClean="0"/>
              <a:t>21/10/2016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EEE97-B1BC-4751-BEA3-595F0E807F35}" type="slidenum">
              <a:rPr lang="en-GB" smtClean="0"/>
              <a:t>‹#›</a:t>
            </a:fld>
            <a:endParaRPr lang="en-GB"/>
          </a:p>
        </p:txBody>
      </p:sp>
    </p:spTree>
    <p:extLst>
      <p:ext uri="{BB962C8B-B14F-4D97-AF65-F5344CB8AC3E}">
        <p14:creationId xmlns:p14="http://schemas.microsoft.com/office/powerpoint/2010/main" val="2050070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CRInfantMedium" panose="02000603020000020003" pitchFamily="2" charset="0"/>
              </a:rPr>
              <a:t>Year 6 Half Term Homework</a:t>
            </a:r>
            <a:endParaRPr lang="en-GB" b="1" u="sng" dirty="0">
              <a:latin typeface="SassoonCRInfantMedium" panose="02000603020000020003" pitchFamily="2" charset="0"/>
            </a:endParaRPr>
          </a:p>
        </p:txBody>
      </p:sp>
      <p:sp>
        <p:nvSpPr>
          <p:cNvPr id="3" name="Content Placeholder 2"/>
          <p:cNvSpPr>
            <a:spLocks noGrp="1"/>
          </p:cNvSpPr>
          <p:nvPr>
            <p:ph idx="1"/>
          </p:nvPr>
        </p:nvSpPr>
        <p:spPr/>
        <p:txBody>
          <a:bodyPr>
            <a:normAutofit fontScale="92500" lnSpcReduction="10000"/>
          </a:bodyPr>
          <a:lstStyle/>
          <a:p>
            <a:pPr algn="ctr"/>
            <a:r>
              <a:rPr lang="en-GB" dirty="0" smtClean="0">
                <a:latin typeface="SassoonCRInfantMedium" panose="02000603020000020003" pitchFamily="2" charset="0"/>
              </a:rPr>
              <a:t>Over half term we would like you to complete your own scientific investigation into the organisms in your local area. Go and explore in woodlands, bushes, tress and muddy areas to see what organisms you can find. Then, use your knowledge of classification to group the organisms based on their characteristics. How creative can you be? Maybe you could write a brief passage about each organism you find?</a:t>
            </a:r>
          </a:p>
          <a:p>
            <a:pPr algn="ctr"/>
            <a:endParaRPr lang="en-GB" sz="2200" dirty="0">
              <a:latin typeface="SassoonCRInfantMedium" panose="02000603020000020003" pitchFamily="2" charset="0"/>
            </a:endParaRPr>
          </a:p>
          <a:p>
            <a:pPr algn="ctr"/>
            <a:r>
              <a:rPr lang="en-GB" sz="2200" dirty="0" smtClean="0">
                <a:latin typeface="SassoonCRInfantMedium" panose="02000603020000020003" pitchFamily="2" charset="0"/>
              </a:rPr>
              <a:t>N.B: Please seek an adults permission before searching.</a:t>
            </a:r>
            <a:endParaRPr lang="en-GB" sz="2200" dirty="0">
              <a:latin typeface="SassoonCRInfantMedium" panose="02000603020000020003" pitchFamily="2" charset="0"/>
            </a:endParaRPr>
          </a:p>
        </p:txBody>
      </p:sp>
    </p:spTree>
    <p:extLst>
      <p:ext uri="{BB962C8B-B14F-4D97-AF65-F5344CB8AC3E}">
        <p14:creationId xmlns:p14="http://schemas.microsoft.com/office/powerpoint/2010/main" val="170543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CRInfantMedium" panose="02000603020000020003" pitchFamily="2" charset="0"/>
              </a:rPr>
              <a:t>Year 6 Half Term Homework</a:t>
            </a:r>
            <a:endParaRPr lang="en-GB" b="1" u="sng" dirty="0">
              <a:latin typeface="SassoonCRInfantMedium" panose="02000603020000020003" pitchFamily="2" charset="0"/>
            </a:endParaRPr>
          </a:p>
        </p:txBody>
      </p:sp>
      <p:sp>
        <p:nvSpPr>
          <p:cNvPr id="3" name="Content Placeholder 2"/>
          <p:cNvSpPr>
            <a:spLocks noGrp="1"/>
          </p:cNvSpPr>
          <p:nvPr>
            <p:ph idx="1"/>
          </p:nvPr>
        </p:nvSpPr>
        <p:spPr/>
        <p:txBody>
          <a:bodyPr>
            <a:normAutofit fontScale="92500" lnSpcReduction="10000"/>
          </a:bodyPr>
          <a:lstStyle/>
          <a:p>
            <a:pPr algn="ctr"/>
            <a:r>
              <a:rPr lang="en-GB" dirty="0" smtClean="0">
                <a:latin typeface="SassoonCRInfantMedium" panose="02000603020000020003" pitchFamily="2" charset="0"/>
              </a:rPr>
              <a:t>Over half term we would like you to complete your own scientific investigation into the organisms in your local area. Go and explore in woodlands, bushes, tress and muddy areas to see what organisms you can find. Then, use your knowledge of classification to group the organisms based on their characteristics. How creative can you be? Maybe you could write a brief passage about each organism you find?</a:t>
            </a:r>
          </a:p>
          <a:p>
            <a:pPr algn="ctr"/>
            <a:endParaRPr lang="en-GB" sz="2200" dirty="0">
              <a:latin typeface="SassoonCRInfantMedium" panose="02000603020000020003" pitchFamily="2" charset="0"/>
            </a:endParaRPr>
          </a:p>
          <a:p>
            <a:pPr algn="ctr"/>
            <a:r>
              <a:rPr lang="en-GB" sz="2200" dirty="0" smtClean="0">
                <a:latin typeface="SassoonCRInfantMedium" panose="02000603020000020003" pitchFamily="2" charset="0"/>
              </a:rPr>
              <a:t>N.B: Please seek an adults permission before searching.</a:t>
            </a:r>
            <a:endParaRPr lang="en-GB" sz="2200" dirty="0">
              <a:latin typeface="SassoonCRInfantMedium" panose="02000603020000020003" pitchFamily="2" charset="0"/>
            </a:endParaRPr>
          </a:p>
        </p:txBody>
      </p:sp>
    </p:spTree>
    <p:extLst>
      <p:ext uri="{BB962C8B-B14F-4D97-AF65-F5344CB8AC3E}">
        <p14:creationId xmlns:p14="http://schemas.microsoft.com/office/powerpoint/2010/main" val="2846556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CRInfantMedium" panose="02000603020000020003" pitchFamily="2" charset="0"/>
              </a:rPr>
              <a:t>Year 6 Half Term Homework</a:t>
            </a:r>
            <a:endParaRPr lang="en-GB" b="1" u="sng" dirty="0">
              <a:latin typeface="SassoonCRInfantMedium" panose="02000603020000020003" pitchFamily="2" charset="0"/>
            </a:endParaRPr>
          </a:p>
        </p:txBody>
      </p:sp>
      <p:sp>
        <p:nvSpPr>
          <p:cNvPr id="3" name="Content Placeholder 2"/>
          <p:cNvSpPr>
            <a:spLocks noGrp="1"/>
          </p:cNvSpPr>
          <p:nvPr>
            <p:ph idx="1"/>
          </p:nvPr>
        </p:nvSpPr>
        <p:spPr/>
        <p:txBody>
          <a:bodyPr>
            <a:normAutofit fontScale="92500" lnSpcReduction="10000"/>
          </a:bodyPr>
          <a:lstStyle/>
          <a:p>
            <a:pPr algn="ctr"/>
            <a:r>
              <a:rPr lang="en-GB" dirty="0" smtClean="0">
                <a:latin typeface="SassoonCRInfantMedium" panose="02000603020000020003" pitchFamily="2" charset="0"/>
              </a:rPr>
              <a:t>Over half term we would like you to complete your own scientific investigation into the organisms in your local area. Go and explore in woodlands, bushes, tress and muddy areas to see what organisms you can find. Then, use your knowledge of classification to group the organisms based on their characteristics. How creative can you be? Maybe you could write a brief passage about each organism you find?</a:t>
            </a:r>
          </a:p>
          <a:p>
            <a:pPr algn="ctr"/>
            <a:endParaRPr lang="en-GB" sz="2200" dirty="0">
              <a:latin typeface="SassoonCRInfantMedium" panose="02000603020000020003" pitchFamily="2" charset="0"/>
            </a:endParaRPr>
          </a:p>
          <a:p>
            <a:pPr algn="ctr"/>
            <a:r>
              <a:rPr lang="en-GB" sz="2200" dirty="0" smtClean="0">
                <a:latin typeface="SassoonCRInfantMedium" panose="02000603020000020003" pitchFamily="2" charset="0"/>
              </a:rPr>
              <a:t>N.B: Please seek an adults permission before searching.</a:t>
            </a:r>
            <a:endParaRPr lang="en-GB" sz="2200" dirty="0">
              <a:latin typeface="SassoonCRInfantMedium" panose="02000603020000020003" pitchFamily="2" charset="0"/>
            </a:endParaRPr>
          </a:p>
        </p:txBody>
      </p:sp>
    </p:spTree>
    <p:extLst>
      <p:ext uri="{BB962C8B-B14F-4D97-AF65-F5344CB8AC3E}">
        <p14:creationId xmlns:p14="http://schemas.microsoft.com/office/powerpoint/2010/main" val="284655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CRInfantMedium" panose="02000603020000020003" pitchFamily="2" charset="0"/>
              </a:rPr>
              <a:t>Year 6 Half Term Homework</a:t>
            </a:r>
            <a:endParaRPr lang="en-GB" b="1" u="sng" dirty="0">
              <a:latin typeface="SassoonCRInfantMedium" panose="02000603020000020003" pitchFamily="2" charset="0"/>
            </a:endParaRPr>
          </a:p>
        </p:txBody>
      </p:sp>
      <p:sp>
        <p:nvSpPr>
          <p:cNvPr id="3" name="Content Placeholder 2"/>
          <p:cNvSpPr>
            <a:spLocks noGrp="1"/>
          </p:cNvSpPr>
          <p:nvPr>
            <p:ph idx="1"/>
          </p:nvPr>
        </p:nvSpPr>
        <p:spPr/>
        <p:txBody>
          <a:bodyPr>
            <a:normAutofit fontScale="92500" lnSpcReduction="10000"/>
          </a:bodyPr>
          <a:lstStyle/>
          <a:p>
            <a:pPr algn="ctr"/>
            <a:r>
              <a:rPr lang="en-GB" dirty="0" smtClean="0">
                <a:latin typeface="SassoonCRInfantMedium" panose="02000603020000020003" pitchFamily="2" charset="0"/>
              </a:rPr>
              <a:t>Over half term we would like you to complete your own scientific investigation into the organisms in your local area. Go and explore in woodlands, bushes, tress and muddy areas to see what organisms you can find. Then, use your knowledge of classification to group the organisms based on their characteristics. How creative can you be? Maybe you could write a brief passage about each organism you find?</a:t>
            </a:r>
          </a:p>
          <a:p>
            <a:pPr algn="ctr"/>
            <a:endParaRPr lang="en-GB" sz="2200" dirty="0">
              <a:latin typeface="SassoonCRInfantMedium" panose="02000603020000020003" pitchFamily="2" charset="0"/>
            </a:endParaRPr>
          </a:p>
          <a:p>
            <a:pPr algn="ctr"/>
            <a:r>
              <a:rPr lang="en-GB" sz="2200" dirty="0" smtClean="0">
                <a:latin typeface="SassoonCRInfantMedium" panose="02000603020000020003" pitchFamily="2" charset="0"/>
              </a:rPr>
              <a:t>N.B: Please seek an adults permission before searching.</a:t>
            </a:r>
            <a:endParaRPr lang="en-GB" sz="2200" dirty="0">
              <a:latin typeface="SassoonCRInfantMedium" panose="02000603020000020003" pitchFamily="2" charset="0"/>
            </a:endParaRPr>
          </a:p>
        </p:txBody>
      </p:sp>
    </p:spTree>
    <p:extLst>
      <p:ext uri="{BB962C8B-B14F-4D97-AF65-F5344CB8AC3E}">
        <p14:creationId xmlns:p14="http://schemas.microsoft.com/office/powerpoint/2010/main" val="2846556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364</Words>
  <Application>Microsoft Office PowerPoint</Application>
  <PresentationFormat>On-screen Show (4:3)</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SassoonCRInfantMedium</vt:lpstr>
      <vt:lpstr>Office Theme</vt:lpstr>
      <vt:lpstr>Year 6 Half Term Homework</vt:lpstr>
      <vt:lpstr>Year 6 Half Term Homework</vt:lpstr>
      <vt:lpstr>Year 6 Half Term Homework</vt:lpstr>
      <vt:lpstr>Year 6 Half Term Homework</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Half Term Homework</dc:title>
  <dc:creator>jones9, max</dc:creator>
  <cp:lastModifiedBy>Green, Lesley - Newport Jun (A)</cp:lastModifiedBy>
  <cp:revision>1</cp:revision>
  <cp:lastPrinted>2016-10-21T11:50:23Z</cp:lastPrinted>
  <dcterms:created xsi:type="dcterms:W3CDTF">2016-10-21T11:45:46Z</dcterms:created>
  <dcterms:modified xsi:type="dcterms:W3CDTF">2016-10-21T14:26:10Z</dcterms:modified>
</cp:coreProperties>
</file>