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B1AAC-F02B-49B5-B29C-8E6071030EDB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3ADD3-76C4-4687-ADAA-62705AE1B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669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02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8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0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15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33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66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85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60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3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5343-D739-42B5-B467-74B75D795341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B36F3-2656-48C4-8AAB-8AA78B5C3A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86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SassoonCRInfantMedium" panose="02000603020000020003" pitchFamily="2" charset="0"/>
              </a:rPr>
              <a:t>Year 6 Half Term Homework</a:t>
            </a:r>
            <a:endParaRPr lang="en-GB" b="1" u="sng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1. Complete 6 reads to an adult and </a:t>
            </a:r>
            <a:r>
              <a:rPr lang="en-GB" b="1" dirty="0" smtClean="0">
                <a:latin typeface="SassoonCRInfantMedium" panose="02000603020000020003" pitchFamily="2" charset="0"/>
              </a:rPr>
              <a:t>have it signed.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2. Complete the Year 6 Living Organisms project.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3. Learn your spellings and complete with sentences </a:t>
            </a:r>
            <a:r>
              <a:rPr lang="en-GB" b="1" dirty="0" smtClean="0">
                <a:latin typeface="SassoonCRInfantMedium" panose="02000603020000020003" pitchFamily="2" charset="0"/>
              </a:rPr>
              <a:t>and </a:t>
            </a:r>
            <a:r>
              <a:rPr lang="en-GB" dirty="0" smtClean="0">
                <a:latin typeface="SassoonCRInfantMedium" panose="02000603020000020003" pitchFamily="2" charset="0"/>
              </a:rPr>
              <a:t>definitions from a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4. Complete the SPaG activity sheet.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5. Enjoy your half term – well done on a wonderful start to life in Year 6. </a:t>
            </a:r>
          </a:p>
          <a:p>
            <a:pPr algn="ctr"/>
            <a:endParaRPr lang="en-GB" dirty="0" smtClean="0">
              <a:latin typeface="SassoonCRInfantMedium" panose="02000603020000020003" pitchFamily="2" charset="0"/>
            </a:endParaRPr>
          </a:p>
          <a:p>
            <a:pPr algn="ctr"/>
            <a:r>
              <a:rPr lang="en-GB" sz="2000" dirty="0" smtClean="0">
                <a:latin typeface="SassoonCRInfantMedium" panose="02000603020000020003" pitchFamily="2" charset="0"/>
              </a:rPr>
              <a:t>N.B: Break this up over the week, don’t spend more than 20-30 minutes at one time. </a:t>
            </a:r>
            <a:endParaRPr lang="en-GB" sz="20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23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SassoonCRInfantMedium" panose="02000603020000020003" pitchFamily="2" charset="0"/>
              </a:rPr>
              <a:t>Year 6 Half Term Homework</a:t>
            </a:r>
            <a:endParaRPr lang="en-GB" b="1" u="sng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1. Complete 6 reads to an adult and </a:t>
            </a:r>
            <a:r>
              <a:rPr lang="en-GB" b="1" dirty="0" smtClean="0">
                <a:latin typeface="SassoonCRInfantMedium" panose="02000603020000020003" pitchFamily="2" charset="0"/>
              </a:rPr>
              <a:t>have it signed.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2. Complete the Year 6 Living Organisms project.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3. Learn your spellings and complete with sentences </a:t>
            </a:r>
            <a:r>
              <a:rPr lang="en-GB" b="1" dirty="0" smtClean="0">
                <a:latin typeface="SassoonCRInfantMedium" panose="02000603020000020003" pitchFamily="2" charset="0"/>
              </a:rPr>
              <a:t>and </a:t>
            </a:r>
            <a:r>
              <a:rPr lang="en-GB" dirty="0" smtClean="0">
                <a:latin typeface="SassoonCRInfantMedium" panose="02000603020000020003" pitchFamily="2" charset="0"/>
              </a:rPr>
              <a:t>definitions from a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4. Complete the SPaG activity sheet.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5. Enjoy your half term – well done on a wonderful start to life in Year 6. </a:t>
            </a:r>
          </a:p>
          <a:p>
            <a:pPr algn="ctr"/>
            <a:endParaRPr lang="en-GB" dirty="0" smtClean="0">
              <a:latin typeface="SassoonCRInfantMedium" panose="02000603020000020003" pitchFamily="2" charset="0"/>
            </a:endParaRPr>
          </a:p>
          <a:p>
            <a:pPr algn="ctr"/>
            <a:r>
              <a:rPr lang="en-GB" sz="2000" dirty="0" smtClean="0">
                <a:latin typeface="SassoonCRInfantMedium" panose="02000603020000020003" pitchFamily="2" charset="0"/>
              </a:rPr>
              <a:t>N.B: Break this up over the week, don’t spend more than 20-30 minutes at one time. </a:t>
            </a:r>
            <a:endParaRPr lang="en-GB" sz="20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1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SassoonCRInfantMedium" panose="02000603020000020003" pitchFamily="2" charset="0"/>
              </a:rPr>
              <a:t>Year 6 Half Term Homework</a:t>
            </a:r>
            <a:endParaRPr lang="en-GB" b="1" u="sng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1. Complete 6 reads to an adult and </a:t>
            </a:r>
            <a:r>
              <a:rPr lang="en-GB" b="1" dirty="0" smtClean="0">
                <a:latin typeface="SassoonCRInfantMedium" panose="02000603020000020003" pitchFamily="2" charset="0"/>
              </a:rPr>
              <a:t>have it signed.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2. Complete the Year 6 Living Organisms project.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3. Learn your spellings and complete with sentences </a:t>
            </a:r>
            <a:r>
              <a:rPr lang="en-GB" b="1" dirty="0" smtClean="0">
                <a:latin typeface="SassoonCRInfantMedium" panose="02000603020000020003" pitchFamily="2" charset="0"/>
              </a:rPr>
              <a:t>and </a:t>
            </a:r>
            <a:r>
              <a:rPr lang="en-GB" dirty="0" smtClean="0">
                <a:latin typeface="SassoonCRInfantMedium" panose="02000603020000020003" pitchFamily="2" charset="0"/>
              </a:rPr>
              <a:t>definitions from a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4. Complete the SPaG activity sheet.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5. Enjoy your half term – well done on a wonderful start to life in Year 6. </a:t>
            </a:r>
          </a:p>
          <a:p>
            <a:pPr algn="ctr"/>
            <a:endParaRPr lang="en-GB" dirty="0" smtClean="0">
              <a:latin typeface="SassoonCRInfantMedium" panose="02000603020000020003" pitchFamily="2" charset="0"/>
            </a:endParaRPr>
          </a:p>
          <a:p>
            <a:pPr algn="ctr"/>
            <a:r>
              <a:rPr lang="en-GB" sz="2000" dirty="0" smtClean="0">
                <a:latin typeface="SassoonCRInfantMedium" panose="02000603020000020003" pitchFamily="2" charset="0"/>
              </a:rPr>
              <a:t>N.B: Break this up over the week, don’t spend more than 20-30 minutes at one time. </a:t>
            </a:r>
            <a:endParaRPr lang="en-GB" sz="20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1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latin typeface="SassoonCRInfantMedium" panose="02000603020000020003" pitchFamily="2" charset="0"/>
              </a:rPr>
              <a:t>Year 6 Half Term Homework</a:t>
            </a:r>
            <a:endParaRPr lang="en-GB" b="1" u="sng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1. Complete 6 reads to an adult and </a:t>
            </a:r>
            <a:r>
              <a:rPr lang="en-GB" b="1" dirty="0" smtClean="0">
                <a:latin typeface="SassoonCRInfantMedium" panose="02000603020000020003" pitchFamily="2" charset="0"/>
              </a:rPr>
              <a:t>have it signed.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2. Complete the Year 6 Living Organisms project.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3. Learn your spellings and complete with sentences </a:t>
            </a:r>
            <a:r>
              <a:rPr lang="en-GB" b="1" dirty="0" smtClean="0">
                <a:latin typeface="SassoonCRInfantMedium" panose="02000603020000020003" pitchFamily="2" charset="0"/>
              </a:rPr>
              <a:t>and </a:t>
            </a:r>
            <a:r>
              <a:rPr lang="en-GB" dirty="0" smtClean="0">
                <a:latin typeface="SassoonCRInfantMedium" panose="02000603020000020003" pitchFamily="2" charset="0"/>
              </a:rPr>
              <a:t>definitions from a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4. Complete the SPaG activity sheet. </a:t>
            </a:r>
          </a:p>
          <a:p>
            <a:pPr algn="ctr"/>
            <a:r>
              <a:rPr lang="en-GB" dirty="0" smtClean="0">
                <a:latin typeface="SassoonCRInfantMedium" panose="02000603020000020003" pitchFamily="2" charset="0"/>
              </a:rPr>
              <a:t>5. Enjoy your half term – well done on a wonderful start to life in Year 6. </a:t>
            </a:r>
          </a:p>
          <a:p>
            <a:pPr algn="ctr"/>
            <a:endParaRPr lang="en-GB" dirty="0" smtClean="0">
              <a:latin typeface="SassoonCRInfantMedium" panose="02000603020000020003" pitchFamily="2" charset="0"/>
            </a:endParaRPr>
          </a:p>
          <a:p>
            <a:pPr algn="ctr"/>
            <a:r>
              <a:rPr lang="en-GB" sz="2000" dirty="0" smtClean="0">
                <a:latin typeface="SassoonCRInfantMedium" panose="02000603020000020003" pitchFamily="2" charset="0"/>
              </a:rPr>
              <a:t>N.B: Break this up over the week, don’t spend more than 20-30 minutes at one time. </a:t>
            </a:r>
            <a:endParaRPr lang="en-GB" sz="20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71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348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SassoonCRInfantMedium</vt:lpstr>
      <vt:lpstr>Office Theme</vt:lpstr>
      <vt:lpstr>Year 6 Half Term Homework</vt:lpstr>
      <vt:lpstr>Year 6 Half Term Homework</vt:lpstr>
      <vt:lpstr>Year 6 Half Term Homework</vt:lpstr>
      <vt:lpstr>Year 6 Half Term Homework</vt:lpstr>
    </vt:vector>
  </TitlesOfParts>
  <Company>T&amp;W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Half Term Homework</dc:title>
  <dc:creator>jones9, max</dc:creator>
  <cp:lastModifiedBy>Green, Lesley - Newport Jun (A)</cp:lastModifiedBy>
  <cp:revision>3</cp:revision>
  <cp:lastPrinted>2016-10-21T12:16:31Z</cp:lastPrinted>
  <dcterms:created xsi:type="dcterms:W3CDTF">2016-10-21T11:54:45Z</dcterms:created>
  <dcterms:modified xsi:type="dcterms:W3CDTF">2016-10-21T14:25:19Z</dcterms:modified>
</cp:coreProperties>
</file>