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43" cy="4974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4" y="0"/>
            <a:ext cx="2946443" cy="497474"/>
          </a:xfrm>
          <a:prstGeom prst="rect">
            <a:avLst/>
          </a:prstGeom>
        </p:spPr>
        <p:txBody>
          <a:bodyPr vert="horz" lIns="91440" tIns="45720" rIns="91440" bIns="45720" rtlCol="0"/>
          <a:lstStyle>
            <a:lvl1pPr algn="r">
              <a:defRPr sz="1200"/>
            </a:lvl1pPr>
          </a:lstStyle>
          <a:p>
            <a:fld id="{C7DBFA90-D28A-4773-AAB9-536A446A3CFF}" type="datetimeFigureOut">
              <a:rPr lang="en-GB" smtClean="0"/>
              <a:t>18/11/2016</a:t>
            </a:fld>
            <a:endParaRPr lang="en-GB"/>
          </a:p>
        </p:txBody>
      </p:sp>
      <p:sp>
        <p:nvSpPr>
          <p:cNvPr id="4" name="Footer Placeholder 3"/>
          <p:cNvSpPr>
            <a:spLocks noGrp="1"/>
          </p:cNvSpPr>
          <p:nvPr>
            <p:ph type="ftr" sz="quarter" idx="2"/>
          </p:nvPr>
        </p:nvSpPr>
        <p:spPr>
          <a:xfrm>
            <a:off x="1" y="9429165"/>
            <a:ext cx="2946443" cy="4974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4" y="9429165"/>
            <a:ext cx="2946443" cy="497473"/>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18/11/2016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18/11/2016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18/11/2016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18/11/2016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18/11/2016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18/11/2016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18/11/2016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18/11/2016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23</a:t>
            </a:r>
            <a:r>
              <a:rPr lang="en-GB" sz="1400" b="1" u="sng" baseline="30000" dirty="0" smtClean="0">
                <a:latin typeface="Calisto MT" pitchFamily="18" charset="0"/>
              </a:rPr>
              <a:t>rd</a:t>
            </a:r>
            <a:r>
              <a:rPr lang="en-GB" sz="1400" b="1" u="sng" dirty="0">
                <a:latin typeface="Calisto MT" pitchFamily="18" charset="0"/>
              </a:rPr>
              <a:t> </a:t>
            </a:r>
            <a:r>
              <a:rPr lang="en-GB" sz="1400" b="1" u="sng" dirty="0" smtClean="0">
                <a:latin typeface="Calisto MT" pitchFamily="18" charset="0"/>
              </a:rPr>
              <a:t> November</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Complete the maths homework – complete the BODMAS questions – work on sheet</a:t>
            </a:r>
            <a:endParaRPr lang="en-GB" sz="1600" dirty="0">
              <a:solidFill>
                <a:schemeClr val="tx1"/>
              </a:solidFill>
              <a:latin typeface="Calisto MT" pitchFamily="18" charset="0"/>
            </a:endParaRPr>
          </a:p>
          <a:p>
            <a:pPr marL="514350" indent="-514350">
              <a:buAutoNum type="arabicParenR"/>
            </a:pPr>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b="1" dirty="0" smtClean="0">
                <a:solidFill>
                  <a:schemeClr val="tx1"/>
                </a:solidFill>
                <a:latin typeface="Calisto MT" pitchFamily="18" charset="0"/>
              </a:rPr>
              <a:t>believe       special</a:t>
            </a:r>
          </a:p>
          <a:p>
            <a:r>
              <a:rPr lang="en-GB" sz="1600" b="1" dirty="0" smtClean="0">
                <a:solidFill>
                  <a:schemeClr val="tx1"/>
                </a:solidFill>
                <a:latin typeface="Calisto MT" pitchFamily="18" charset="0"/>
              </a:rPr>
              <a:t>reign       interest</a:t>
            </a:r>
          </a:p>
          <a:p>
            <a:r>
              <a:rPr lang="en-GB" sz="1600" b="1" dirty="0" smtClean="0">
                <a:solidFill>
                  <a:schemeClr val="tx1"/>
                </a:solidFill>
                <a:latin typeface="Calisto MT" pitchFamily="18" charset="0"/>
              </a:rPr>
              <a:t>various         possible</a:t>
            </a:r>
          </a:p>
          <a:p>
            <a:r>
              <a:rPr lang="en-GB" sz="1600" b="1" dirty="0" smtClean="0">
                <a:solidFill>
                  <a:schemeClr val="tx1"/>
                </a:solidFill>
                <a:latin typeface="Calisto MT" pitchFamily="18" charset="0"/>
              </a:rPr>
              <a:t>grammar       woman</a:t>
            </a:r>
            <a:endParaRPr lang="en-GB" sz="1600" b="1" dirty="0">
              <a:solidFill>
                <a:schemeClr val="tx1"/>
              </a:solidFill>
              <a:latin typeface="Calisto MT" pitchFamily="18" charset="0"/>
            </a:endParaRPr>
          </a:p>
          <a:p>
            <a:r>
              <a:rPr lang="en-GB" sz="1600" b="1" dirty="0" smtClean="0">
                <a:solidFill>
                  <a:schemeClr val="tx1"/>
                </a:solidFill>
                <a:latin typeface="Calisto MT" pitchFamily="18" charset="0"/>
              </a:rPr>
              <a:t>women      promise</a:t>
            </a:r>
            <a:endParaRPr lang="en-GB" sz="1600" b="1" dirty="0">
              <a:solidFill>
                <a:schemeClr val="tx1"/>
              </a:solidFill>
              <a:latin typeface="Calisto MT" pitchFamily="18" charset="0"/>
            </a:endParaRPr>
          </a:p>
        </p:txBody>
      </p:sp>
      <p:sp>
        <p:nvSpPr>
          <p:cNvPr id="4" name="TextBox 3"/>
          <p:cNvSpPr txBox="1"/>
          <p:nvPr/>
        </p:nvSpPr>
        <p:spPr>
          <a:xfrm>
            <a:off x="137592" y="6237312"/>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126</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Calisto MT</vt:lpstr>
      <vt:lpstr>Office Theme</vt:lpstr>
      <vt:lpstr>HOMEWORK due in Wednesday 23rd  November</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11</cp:revision>
  <cp:lastPrinted>2016-09-28T11:40:42Z</cp:lastPrinted>
  <dcterms:created xsi:type="dcterms:W3CDTF">2014-10-18T20:39:50Z</dcterms:created>
  <dcterms:modified xsi:type="dcterms:W3CDTF">2016-11-18T10:29:35Z</dcterms:modified>
</cp:coreProperties>
</file>