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04/11/2016</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04/11/2016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04/11/2016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04/11/2016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04/11/2016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04/11/2016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04/11/2016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9th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English homework on colons and semi-colons.</a:t>
            </a:r>
            <a:endParaRPr lang="en-GB" sz="2000" dirty="0" smtClean="0">
              <a:solidFill>
                <a:schemeClr val="tx1"/>
              </a:solidFill>
              <a:latin typeface="Calisto MT" pitchFamily="18" charset="0"/>
            </a:endParaRPr>
          </a:p>
          <a:p>
            <a:pPr marL="514350" indent="-514350">
              <a:buAutoNum type="arabicParenR"/>
            </a:pPr>
            <a:r>
              <a:rPr lang="en-GB" sz="1600" dirty="0" smtClean="0">
                <a:solidFill>
                  <a:schemeClr val="tx1"/>
                </a:solidFill>
                <a:latin typeface="Calisto MT" pitchFamily="18" charset="0"/>
              </a:rPr>
              <a:t>Complete the times tables grids</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famous       though</a:t>
            </a:r>
          </a:p>
          <a:p>
            <a:r>
              <a:rPr lang="en-GB" sz="1600" b="1" dirty="0" smtClean="0">
                <a:solidFill>
                  <a:schemeClr val="tx1"/>
                </a:solidFill>
                <a:latin typeface="Calisto MT" pitchFamily="18" charset="0"/>
              </a:rPr>
              <a:t>notice        quarter</a:t>
            </a:r>
          </a:p>
          <a:p>
            <a:r>
              <a:rPr lang="en-GB" sz="1600" b="1" dirty="0" smtClean="0">
                <a:solidFill>
                  <a:schemeClr val="tx1"/>
                </a:solidFill>
                <a:latin typeface="Calisto MT" pitchFamily="18" charset="0"/>
              </a:rPr>
              <a:t>length         library</a:t>
            </a:r>
          </a:p>
          <a:p>
            <a:r>
              <a:rPr lang="en-GB" sz="1600" b="1" dirty="0" smtClean="0">
                <a:solidFill>
                  <a:schemeClr val="tx1"/>
                </a:solidFill>
                <a:latin typeface="Calisto MT" pitchFamily="18" charset="0"/>
              </a:rPr>
              <a:t>describe          mention</a:t>
            </a:r>
            <a:endParaRPr lang="en-GB" sz="1600" b="1" dirty="0">
              <a:solidFill>
                <a:schemeClr val="tx1"/>
              </a:solidFill>
              <a:latin typeface="Calisto MT" pitchFamily="18" charset="0"/>
            </a:endParaRPr>
          </a:p>
          <a:p>
            <a:r>
              <a:rPr lang="en-GB" sz="1600" b="1" dirty="0" smtClean="0">
                <a:solidFill>
                  <a:schemeClr val="tx1"/>
                </a:solidFill>
                <a:latin typeface="Calisto MT" pitchFamily="18" charset="0"/>
              </a:rPr>
              <a:t>answer        appear</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127</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9th November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9</cp:revision>
  <cp:lastPrinted>2016-09-28T11:40:42Z</cp:lastPrinted>
  <dcterms:created xsi:type="dcterms:W3CDTF">2014-10-18T20:39:50Z</dcterms:created>
  <dcterms:modified xsi:type="dcterms:W3CDTF">2016-11-04T10:38:37Z</dcterms:modified>
</cp:coreProperties>
</file>