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16/12/2016</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16/12/2016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16/12/2016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16/12/2016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16/12/2016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16/12/2016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16/12/2016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16/12/2016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16/12/2016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4</a:t>
            </a:r>
            <a:r>
              <a:rPr lang="en-GB" sz="1400" b="1" u="sng" baseline="30000" dirty="0" smtClean="0">
                <a:latin typeface="Calisto MT" pitchFamily="18" charset="0"/>
              </a:rPr>
              <a:t>th</a:t>
            </a:r>
            <a:r>
              <a:rPr lang="en-GB" sz="1400" b="1" u="sng" dirty="0" smtClean="0">
                <a:latin typeface="Calisto MT" pitchFamily="18" charset="0"/>
              </a:rPr>
              <a:t>  January</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(per week)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Children to research our Spring term topic – Tudor Explorers. Present information in a creative way.</a:t>
            </a: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r>
              <a:rPr lang="en-GB" sz="1600" b="1" dirty="0" smtClean="0">
                <a:solidFill>
                  <a:schemeClr val="tx1"/>
                </a:solidFill>
                <a:latin typeface="Calisto MT" pitchFamily="18" charset="0"/>
              </a:rPr>
              <a:t>peculiar    occasion</a:t>
            </a:r>
          </a:p>
          <a:p>
            <a:r>
              <a:rPr lang="en-GB" sz="1600" b="1" dirty="0">
                <a:solidFill>
                  <a:schemeClr val="tx1"/>
                </a:solidFill>
                <a:latin typeface="Calisto MT" pitchFamily="18" charset="0"/>
              </a:rPr>
              <a:t>o</a:t>
            </a:r>
            <a:r>
              <a:rPr lang="en-GB" sz="1600" b="1" dirty="0" smtClean="0">
                <a:solidFill>
                  <a:schemeClr val="tx1"/>
                </a:solidFill>
                <a:latin typeface="Calisto MT" pitchFamily="18" charset="0"/>
              </a:rPr>
              <a:t>ccasionally    probably</a:t>
            </a:r>
          </a:p>
          <a:p>
            <a:r>
              <a:rPr lang="en-GB" sz="1600" b="1" dirty="0">
                <a:solidFill>
                  <a:schemeClr val="tx1"/>
                </a:solidFill>
                <a:latin typeface="Calisto MT" pitchFamily="18" charset="0"/>
              </a:rPr>
              <a:t>k</a:t>
            </a:r>
            <a:r>
              <a:rPr lang="en-GB" sz="1600" b="1" dirty="0" smtClean="0">
                <a:solidFill>
                  <a:schemeClr val="tx1"/>
                </a:solidFill>
                <a:latin typeface="Calisto MT" pitchFamily="18" charset="0"/>
              </a:rPr>
              <a:t>nowledge     experiment</a:t>
            </a:r>
          </a:p>
          <a:p>
            <a:r>
              <a:rPr lang="en-GB" sz="1600" b="1" dirty="0" smtClean="0">
                <a:solidFill>
                  <a:schemeClr val="tx1"/>
                </a:solidFill>
                <a:latin typeface="Calisto MT" pitchFamily="18" charset="0"/>
              </a:rPr>
              <a:t>experience      question</a:t>
            </a:r>
          </a:p>
          <a:p>
            <a:r>
              <a:rPr lang="en-GB" sz="1600" b="1" dirty="0">
                <a:solidFill>
                  <a:schemeClr val="tx1"/>
                </a:solidFill>
                <a:latin typeface="Calisto MT" pitchFamily="18" charset="0"/>
              </a:rPr>
              <a:t>d</a:t>
            </a:r>
            <a:r>
              <a:rPr lang="en-GB" sz="1600" b="1" dirty="0" smtClean="0">
                <a:solidFill>
                  <a:schemeClr val="tx1"/>
                </a:solidFill>
                <a:latin typeface="Calisto MT" pitchFamily="18" charset="0"/>
              </a:rPr>
              <a:t>isappear    accidentally</a:t>
            </a:r>
          </a:p>
          <a:p>
            <a:endParaRPr lang="en-GB" sz="1600" b="1" dirty="0">
              <a:solidFill>
                <a:schemeClr val="tx1"/>
              </a:solidFill>
              <a:latin typeface="Calisto MT" pitchFamily="18" charset="0"/>
            </a:endParaRPr>
          </a:p>
          <a:p>
            <a:endParaRPr lang="en-GB" sz="1600" b="1" dirty="0" smtClean="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
        <p:nvSpPr>
          <p:cNvPr id="5" name="Rectangle 4"/>
          <p:cNvSpPr/>
          <p:nvPr/>
        </p:nvSpPr>
        <p:spPr>
          <a:xfrm>
            <a:off x="137592" y="4941168"/>
            <a:ext cx="8856984" cy="1296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43136" y="4934166"/>
            <a:ext cx="8568952" cy="1200329"/>
          </a:xfrm>
          <a:prstGeom prst="rect">
            <a:avLst/>
          </a:prstGeom>
          <a:noFill/>
        </p:spPr>
        <p:txBody>
          <a:bodyPr wrap="square" rtlCol="0">
            <a:spAutoFit/>
          </a:bodyPr>
          <a:lstStyle/>
          <a:p>
            <a:r>
              <a:rPr lang="en-GB" dirty="0" smtClean="0"/>
              <a:t>The year 6 team want to wish you a very Merry Christmas.  Well done for all your hard work this term and you have earned a well earned rest.</a:t>
            </a:r>
          </a:p>
          <a:p>
            <a:endParaRPr lang="en-GB" dirty="0"/>
          </a:p>
          <a:p>
            <a:r>
              <a:rPr lang="en-GB" dirty="0" smtClean="0"/>
              <a:t>We are looking forward to the New Year</a:t>
            </a:r>
            <a:endParaRPr lang="en-GB"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174</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Calisto MT</vt:lpstr>
      <vt:lpstr>Office Theme</vt:lpstr>
      <vt:lpstr>HOMEWORK due in Wednesday 4th  January</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15</cp:revision>
  <cp:lastPrinted>2016-12-07T13:43:03Z</cp:lastPrinted>
  <dcterms:created xsi:type="dcterms:W3CDTF">2014-10-18T20:39:50Z</dcterms:created>
  <dcterms:modified xsi:type="dcterms:W3CDTF">2016-12-16T13:34:33Z</dcterms:modified>
</cp:coreProperties>
</file>