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59" r:id="rId5"/>
    <p:sldId id="260"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20/01/2017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20/01/2017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20/01/2017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20/01/2017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20/01/2017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20/01/2017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25</a:t>
            </a:r>
            <a:r>
              <a:rPr lang="en-GB" sz="1400" b="1" u="sng" baseline="30000" dirty="0" smtClean="0">
                <a:latin typeface="Calisto MT" pitchFamily="18" charset="0"/>
              </a:rPr>
              <a:t>th</a:t>
            </a:r>
            <a:r>
              <a:rPr lang="en-GB" sz="1400" b="1" u="sng" dirty="0" smtClean="0">
                <a:latin typeface="Calisto MT" pitchFamily="18" charset="0"/>
              </a:rPr>
              <a:t>  January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b="1"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b="1"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r>
              <a:rPr lang="en-GB" sz="1600" dirty="0" smtClean="0">
                <a:solidFill>
                  <a:schemeClr val="tx1"/>
                </a:solidFill>
                <a:latin typeface="Calisto MT" pitchFamily="18" charset="0"/>
              </a:rPr>
              <a:t>3) ***  complete questions on commas to change meaning</a:t>
            </a:r>
          </a:p>
          <a:p>
            <a:r>
              <a:rPr lang="en-GB" sz="1600" dirty="0" smtClean="0">
                <a:solidFill>
                  <a:schemeClr val="tx1"/>
                </a:solidFill>
                <a:latin typeface="Calisto MT" pitchFamily="18" charset="0"/>
              </a:rPr>
              <a:t>** commas for clauses – </a:t>
            </a:r>
            <a:r>
              <a:rPr lang="en-GB" sz="1600" dirty="0" err="1" smtClean="0">
                <a:solidFill>
                  <a:schemeClr val="tx1"/>
                </a:solidFill>
                <a:latin typeface="Calisto MT" pitchFamily="18" charset="0"/>
              </a:rPr>
              <a:t>chn</a:t>
            </a:r>
            <a:r>
              <a:rPr lang="en-GB" sz="1600" dirty="0" smtClean="0">
                <a:solidFill>
                  <a:schemeClr val="tx1"/>
                </a:solidFill>
                <a:latin typeface="Calisto MT" pitchFamily="18" charset="0"/>
              </a:rPr>
              <a:t> to rearrange sentences to show 3 possibilities</a:t>
            </a:r>
          </a:p>
          <a:p>
            <a:r>
              <a:rPr lang="en-GB" sz="1600" dirty="0" smtClean="0">
                <a:solidFill>
                  <a:schemeClr val="tx1"/>
                </a:solidFill>
                <a:latin typeface="Calisto MT" pitchFamily="18" charset="0"/>
              </a:rPr>
              <a:t>* re-write sentences to show all correct punctuation.</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smtClean="0">
                <a:solidFill>
                  <a:schemeClr val="tx1"/>
                </a:solidFill>
                <a:latin typeface="Calisto MT" pitchFamily="18" charset="0"/>
              </a:rPr>
              <a:t>conscious    dictionary</a:t>
            </a:r>
          </a:p>
          <a:p>
            <a:r>
              <a:rPr lang="en-GB" sz="1600" b="1" dirty="0" smtClean="0">
                <a:solidFill>
                  <a:schemeClr val="tx1"/>
                </a:solidFill>
                <a:latin typeface="Calisto MT" pitchFamily="18" charset="0"/>
              </a:rPr>
              <a:t>equip   equipped</a:t>
            </a:r>
          </a:p>
          <a:p>
            <a:r>
              <a:rPr lang="en-GB" sz="1600" b="1" dirty="0" smtClean="0">
                <a:solidFill>
                  <a:schemeClr val="tx1"/>
                </a:solidFill>
                <a:latin typeface="Calisto MT" pitchFamily="18" charset="0"/>
              </a:rPr>
              <a:t>equipment    definite</a:t>
            </a:r>
          </a:p>
          <a:p>
            <a:r>
              <a:rPr lang="en-GB" sz="1600" b="1" dirty="0" smtClean="0">
                <a:solidFill>
                  <a:schemeClr val="tx1"/>
                </a:solidFill>
                <a:latin typeface="Calisto MT" pitchFamily="18" charset="0"/>
              </a:rPr>
              <a:t>harass    controversy</a:t>
            </a:r>
          </a:p>
          <a:p>
            <a:r>
              <a:rPr lang="en-GB" sz="1600" b="1" dirty="0" smtClean="0">
                <a:solidFill>
                  <a:schemeClr val="tx1"/>
                </a:solidFill>
                <a:latin typeface="Calisto MT" pitchFamily="18" charset="0"/>
              </a:rPr>
              <a:t>convenience   correspond</a:t>
            </a:r>
            <a:endParaRPr lang="en-GB" sz="1600" b="1" dirty="0">
              <a:solidFill>
                <a:schemeClr val="tx1"/>
              </a:solidFill>
              <a:latin typeface="Calisto MT" pitchFamily="18" charset="0"/>
            </a:endParaRPr>
          </a:p>
          <a:p>
            <a:endParaRPr lang="en-GB" sz="1600" b="1" dirty="0" smtClean="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520" y="692696"/>
            <a:ext cx="8496944" cy="4010025"/>
          </a:xfrm>
          <a:prstGeom prst="rect">
            <a:avLst/>
          </a:prstGeom>
        </p:spPr>
      </p:pic>
      <p:pic>
        <p:nvPicPr>
          <p:cNvPr id="3" name="Picture 2"/>
          <p:cNvPicPr>
            <a:picLocks noChangeAspect="1"/>
          </p:cNvPicPr>
          <p:nvPr/>
        </p:nvPicPr>
        <p:blipFill>
          <a:blip r:embed="rId3"/>
          <a:stretch>
            <a:fillRect/>
          </a:stretch>
        </p:blipFill>
        <p:spPr>
          <a:xfrm>
            <a:off x="1992436" y="5085184"/>
            <a:ext cx="5591175" cy="390525"/>
          </a:xfrm>
          <a:prstGeom prst="rect">
            <a:avLst/>
          </a:prstGeom>
        </p:spPr>
      </p:pic>
      <p:sp>
        <p:nvSpPr>
          <p:cNvPr id="4" name="Rectangle 3"/>
          <p:cNvSpPr/>
          <p:nvPr/>
        </p:nvSpPr>
        <p:spPr>
          <a:xfrm>
            <a:off x="6084168" y="1988840"/>
            <a:ext cx="230425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1520" y="116632"/>
            <a:ext cx="2736304"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122812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9552" y="2060848"/>
            <a:ext cx="6984776" cy="3752850"/>
          </a:xfrm>
          <a:prstGeom prst="rect">
            <a:avLst/>
          </a:prstGeom>
        </p:spPr>
      </p:pic>
      <p:sp>
        <p:nvSpPr>
          <p:cNvPr id="3" name="TextBox 2"/>
          <p:cNvSpPr txBox="1"/>
          <p:nvPr/>
        </p:nvSpPr>
        <p:spPr>
          <a:xfrm>
            <a:off x="539552" y="1340768"/>
            <a:ext cx="8208912" cy="369332"/>
          </a:xfrm>
          <a:prstGeom prst="rect">
            <a:avLst/>
          </a:prstGeom>
          <a:noFill/>
        </p:spPr>
        <p:txBody>
          <a:bodyPr wrap="square" rtlCol="0">
            <a:spAutoFit/>
          </a:bodyPr>
          <a:lstStyle/>
          <a:p>
            <a:r>
              <a:rPr lang="en-GB" dirty="0" smtClean="0"/>
              <a:t>Can you find 3 different ways to structure this sentence?</a:t>
            </a:r>
            <a:endParaRPr lang="en-GB" dirty="0"/>
          </a:p>
        </p:txBody>
      </p:sp>
      <p:sp>
        <p:nvSpPr>
          <p:cNvPr id="4" name="TextBox 3"/>
          <p:cNvSpPr txBox="1"/>
          <p:nvPr/>
        </p:nvSpPr>
        <p:spPr>
          <a:xfrm>
            <a:off x="539552" y="332656"/>
            <a:ext cx="3312368"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146477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1560" y="980728"/>
            <a:ext cx="7344816" cy="4371975"/>
          </a:xfrm>
          <a:prstGeom prst="rect">
            <a:avLst/>
          </a:prstGeom>
        </p:spPr>
      </p:pic>
    </p:spTree>
    <p:extLst>
      <p:ext uri="{BB962C8B-B14F-4D97-AF65-F5344CB8AC3E}">
        <p14:creationId xmlns:p14="http://schemas.microsoft.com/office/powerpoint/2010/main" val="407386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99592" y="1124744"/>
            <a:ext cx="7429500" cy="5076825"/>
          </a:xfrm>
          <a:prstGeom prst="rect">
            <a:avLst/>
          </a:prstGeom>
        </p:spPr>
      </p:pic>
      <p:sp>
        <p:nvSpPr>
          <p:cNvPr id="3" name="TextBox 2"/>
          <p:cNvSpPr txBox="1"/>
          <p:nvPr/>
        </p:nvSpPr>
        <p:spPr>
          <a:xfrm>
            <a:off x="179512" y="188640"/>
            <a:ext cx="8712968" cy="923330"/>
          </a:xfrm>
          <a:prstGeom prst="rect">
            <a:avLst/>
          </a:prstGeom>
          <a:noFill/>
        </p:spPr>
        <p:txBody>
          <a:bodyPr wrap="square" rtlCol="0">
            <a:spAutoFit/>
          </a:bodyPr>
          <a:lstStyle/>
          <a:p>
            <a:r>
              <a:rPr lang="en-GB" dirty="0" smtClean="0"/>
              <a:t>*</a:t>
            </a:r>
          </a:p>
          <a:p>
            <a:r>
              <a:rPr lang="en-GB" dirty="0" smtClean="0"/>
              <a:t>Re-write, showing correctly punctuated sentences. Think about using: capital letters, full stops, commas and speech marks.</a:t>
            </a:r>
            <a:endParaRPr lang="en-GB" dirty="0"/>
          </a:p>
        </p:txBody>
      </p:sp>
    </p:spTree>
    <p:extLst>
      <p:ext uri="{BB962C8B-B14F-4D97-AF65-F5344CB8AC3E}">
        <p14:creationId xmlns:p14="http://schemas.microsoft.com/office/powerpoint/2010/main" val="1208704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181</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Calisto MT</vt:lpstr>
      <vt:lpstr>Office Theme</vt:lpstr>
      <vt:lpstr>HOMEWORK due in Wednesday 25th  January</vt:lpstr>
      <vt:lpstr>PowerPoint Presentation</vt:lpstr>
      <vt:lpstr>PowerPoint Presentation</vt:lpstr>
      <vt:lpstr>PowerPoint Presentation</vt:lpstr>
      <vt:lpstr>PowerPoint Presentation</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21</cp:revision>
  <cp:lastPrinted>2017-01-12T14:44:40Z</cp:lastPrinted>
  <dcterms:created xsi:type="dcterms:W3CDTF">2014-10-18T20:39:50Z</dcterms:created>
  <dcterms:modified xsi:type="dcterms:W3CDTF">2017-01-20T08:47:11Z</dcterms:modified>
</cp:coreProperties>
</file>