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62" r:id="rId3"/>
    <p:sldId id="261" r:id="rId4"/>
    <p:sldId id="257" r:id="rId5"/>
    <p:sldId id="258" r:id="rId6"/>
    <p:sldId id="259" r:id="rId7"/>
    <p:sldId id="260"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42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03/02/2017</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03/02/2017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03/02/2017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03/02/2017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03/02/2017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03/02/2017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03/02/2017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03/02/2017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8</a:t>
            </a:r>
            <a:r>
              <a:rPr lang="en-GB" sz="1400" b="1" u="sng" baseline="30000" dirty="0" smtClean="0">
                <a:latin typeface="Calisto MT" pitchFamily="18" charset="0"/>
              </a:rPr>
              <a:t>th</a:t>
            </a:r>
            <a:r>
              <a:rPr lang="en-GB" sz="1400" b="1" u="sng" dirty="0" smtClean="0">
                <a:latin typeface="Calisto MT" pitchFamily="18" charset="0"/>
              </a:rPr>
              <a:t> February</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b="1"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b="1"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r>
              <a:rPr lang="en-GB" sz="1600" dirty="0" smtClean="0">
                <a:solidFill>
                  <a:schemeClr val="tx1"/>
                </a:solidFill>
                <a:latin typeface="Calisto MT" pitchFamily="18" charset="0"/>
              </a:rPr>
              <a:t>3</a:t>
            </a:r>
            <a:r>
              <a:rPr lang="en-GB" sz="1600" b="1" dirty="0" smtClean="0">
                <a:solidFill>
                  <a:schemeClr val="tx1"/>
                </a:solidFill>
                <a:latin typeface="Calisto MT" pitchFamily="18" charset="0"/>
              </a:rPr>
              <a:t>)    Children to carry out research for their identified person who inspires them, in preparation for our Waxwork Museum work.  They will need to have lots of facts about their life, their education and what challenges they had to overcome to become the person they are or were.  Without this information, Literacy work the week beginning 13</a:t>
            </a:r>
            <a:r>
              <a:rPr lang="en-GB" sz="1600" b="1" baseline="30000" dirty="0" smtClean="0">
                <a:solidFill>
                  <a:schemeClr val="tx1"/>
                </a:solidFill>
                <a:latin typeface="Calisto MT" pitchFamily="18" charset="0"/>
              </a:rPr>
              <a:t>th</a:t>
            </a:r>
            <a:r>
              <a:rPr lang="en-GB" sz="1600" b="1" dirty="0" smtClean="0">
                <a:solidFill>
                  <a:schemeClr val="tx1"/>
                </a:solidFill>
                <a:latin typeface="Calisto MT" pitchFamily="18" charset="0"/>
              </a:rPr>
              <a:t> February will be tricky for them.</a:t>
            </a: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term:</a:t>
            </a:r>
          </a:p>
          <a:p>
            <a:r>
              <a:rPr lang="en-GB" sz="1600" b="1" dirty="0" smtClean="0">
                <a:solidFill>
                  <a:schemeClr val="tx1"/>
                </a:solidFill>
                <a:latin typeface="Calisto MT" pitchFamily="18" charset="0"/>
              </a:rPr>
              <a:t>explanation    familiar</a:t>
            </a:r>
          </a:p>
          <a:p>
            <a:r>
              <a:rPr lang="en-GB" sz="1600" b="1" dirty="0" smtClean="0">
                <a:solidFill>
                  <a:schemeClr val="tx1"/>
                </a:solidFill>
                <a:latin typeface="Calisto MT" pitchFamily="18" charset="0"/>
              </a:rPr>
              <a:t>amateur   frequently</a:t>
            </a:r>
          </a:p>
          <a:p>
            <a:r>
              <a:rPr lang="en-GB" sz="1600" b="1" dirty="0" smtClean="0">
                <a:solidFill>
                  <a:schemeClr val="tx1"/>
                </a:solidFill>
                <a:latin typeface="Calisto MT" pitchFamily="18" charset="0"/>
              </a:rPr>
              <a:t>guarantee    government</a:t>
            </a:r>
          </a:p>
          <a:p>
            <a:r>
              <a:rPr lang="en-GB" sz="1600" b="1" dirty="0" smtClean="0">
                <a:solidFill>
                  <a:schemeClr val="tx1"/>
                </a:solidFill>
                <a:latin typeface="Calisto MT" pitchFamily="18" charset="0"/>
              </a:rPr>
              <a:t>identify    hindrance</a:t>
            </a:r>
          </a:p>
          <a:p>
            <a:r>
              <a:rPr lang="en-GB" sz="1600" b="1" dirty="0" smtClean="0">
                <a:solidFill>
                  <a:schemeClr val="tx1"/>
                </a:solidFill>
                <a:latin typeface="Calisto MT" pitchFamily="18" charset="0"/>
              </a:rPr>
              <a:t>curiosity   community</a:t>
            </a:r>
          </a:p>
          <a:p>
            <a:r>
              <a:rPr lang="en-GB" sz="1600" b="1" dirty="0" smtClean="0">
                <a:solidFill>
                  <a:schemeClr val="tx1"/>
                </a:solidFill>
                <a:latin typeface="Calisto MT" pitchFamily="18" charset="0"/>
              </a:rPr>
              <a:t>foreign</a:t>
            </a:r>
            <a:endParaRPr lang="en-GB" sz="1600" b="1" dirty="0">
              <a:solidFill>
                <a:schemeClr val="tx1"/>
              </a:solidFill>
              <a:latin typeface="Calisto MT" pitchFamily="18" charset="0"/>
            </a:endParaRPr>
          </a:p>
          <a:p>
            <a:endParaRPr lang="en-GB" sz="1600" b="1" dirty="0" smtClean="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287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b="1" u="sng" dirty="0"/>
          </a:p>
        </p:txBody>
      </p:sp>
      <p:sp>
        <p:nvSpPr>
          <p:cNvPr id="4" name="Content Placeholder 3"/>
          <p:cNvSpPr>
            <a:spLocks noGrp="1"/>
          </p:cNvSpPr>
          <p:nvPr>
            <p:ph idx="1"/>
          </p:nvPr>
        </p:nvSpPr>
        <p:spPr/>
        <p:txBody>
          <a:bodyPr/>
          <a:lstStyle/>
          <a:p>
            <a:endParaRPr lang="en-GB"/>
          </a:p>
        </p:txBody>
      </p:sp>
    </p:spTree>
    <p:extLst>
      <p:ext uri="{BB962C8B-B14F-4D97-AF65-F5344CB8AC3E}">
        <p14:creationId xmlns:p14="http://schemas.microsoft.com/office/powerpoint/2010/main" val="444342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84168" y="1988840"/>
            <a:ext cx="2304256"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28123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4771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386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8704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184</Words>
  <Application>Microsoft Office PowerPoint</Application>
  <PresentationFormat>On-screen Show (4:3)</PresentationFormat>
  <Paragraphs>12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Calisto MT</vt:lpstr>
      <vt:lpstr>Office Theme</vt:lpstr>
      <vt:lpstr>HOMEWORK due in Wednesday 8th February</vt:lpstr>
      <vt:lpstr>PowerPoint Presentation</vt:lpstr>
      <vt:lpstr>PowerPoint Presentation</vt:lpstr>
      <vt:lpstr>PowerPoint Presentation</vt:lpstr>
      <vt:lpstr>PowerPoint Presentation</vt:lpstr>
      <vt:lpstr>PowerPoint Presentation</vt:lpstr>
      <vt:lpstr>PowerPoint Presentation</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27</cp:revision>
  <cp:lastPrinted>2017-02-01T08:27:09Z</cp:lastPrinted>
  <dcterms:created xsi:type="dcterms:W3CDTF">2014-10-18T20:39:50Z</dcterms:created>
  <dcterms:modified xsi:type="dcterms:W3CDTF">2017-02-03T11:26:46Z</dcterms:modified>
</cp:coreProperties>
</file>