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8"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5"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22/03/2017</a:t>
            </a:fld>
            <a:endParaRPr lang="en-GB"/>
          </a:p>
        </p:txBody>
      </p:sp>
      <p:sp>
        <p:nvSpPr>
          <p:cNvPr id="4" name="Footer Placeholder 3"/>
          <p:cNvSpPr>
            <a:spLocks noGrp="1"/>
          </p:cNvSpPr>
          <p:nvPr>
            <p:ph type="ftr" sz="quarter" idx="2"/>
          </p:nvPr>
        </p:nvSpPr>
        <p:spPr>
          <a:xfrm>
            <a:off x="2" y="9429166"/>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5" y="9429166"/>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22/03/2017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22/03/2017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22/03/2017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22/03/2017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22/03/2017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29</a:t>
            </a:r>
            <a:r>
              <a:rPr lang="en-GB" sz="1400" b="1" u="sng" baseline="30000" dirty="0" smtClean="0">
                <a:latin typeface="Calisto MT" pitchFamily="18" charset="0"/>
              </a:rPr>
              <a:t>th</a:t>
            </a:r>
            <a:r>
              <a:rPr lang="en-GB" sz="1400" b="1" u="sng" dirty="0" smtClean="0">
                <a:latin typeface="Calisto MT" pitchFamily="18" charset="0"/>
              </a:rPr>
              <a:t>  March</a:t>
            </a:r>
            <a:endParaRPr lang="en-GB" sz="3600" b="1" u="sng" dirty="0">
              <a:latin typeface="Calisto MT" pitchFamily="18" charset="0"/>
            </a:endParaRPr>
          </a:p>
        </p:txBody>
      </p:sp>
      <p:sp>
        <p:nvSpPr>
          <p:cNvPr id="3" name="Subtitle 2"/>
          <p:cNvSpPr>
            <a:spLocks noGrp="1"/>
          </p:cNvSpPr>
          <p:nvPr>
            <p:ph type="subTitle" idx="1"/>
          </p:nvPr>
        </p:nvSpPr>
        <p:spPr>
          <a:xfrm>
            <a:off x="-30529" y="1110445"/>
            <a:ext cx="9118848" cy="1752600"/>
          </a:xfrm>
        </p:spPr>
        <p:txBody>
          <a:bodyPr>
            <a:noAutofit/>
          </a:bodyPr>
          <a:lstStyle/>
          <a:p>
            <a:pPr marL="342900" indent="-34290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  </a:t>
            </a:r>
          </a:p>
          <a:p>
            <a:pPr marL="342900" indent="-34290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a times table grid over 5 nights.</a:t>
            </a:r>
          </a:p>
          <a:p>
            <a:pPr marL="514350" indent="-514350">
              <a:buAutoNum type="arabicParenR"/>
            </a:pPr>
            <a:r>
              <a:rPr lang="en-GB" sz="1600" dirty="0" smtClean="0">
                <a:solidFill>
                  <a:schemeClr val="tx1"/>
                </a:solidFill>
                <a:latin typeface="Calisto MT" pitchFamily="18" charset="0"/>
              </a:rPr>
              <a:t>Complete the sorting noun activity – use colour code suggested.</a:t>
            </a:r>
          </a:p>
          <a:p>
            <a:pPr marL="514350" indent="-514350">
              <a:buAutoNum type="arabicParenR"/>
            </a:pPr>
            <a:r>
              <a:rPr lang="en-GB" sz="1600" dirty="0" smtClean="0">
                <a:solidFill>
                  <a:schemeClr val="tx1"/>
                </a:solidFill>
                <a:latin typeface="Calisto MT" pitchFamily="18" charset="0"/>
              </a:rPr>
              <a:t>Complete either the one star, 2 star or 3 star challenge for maths, showing workings where necessary in the homework book.</a:t>
            </a: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endParaRPr lang="en-GB" sz="1600" dirty="0" smtClean="0">
              <a:solidFill>
                <a:schemeClr val="tx1"/>
              </a:solidFill>
              <a:latin typeface="Calisto MT" pitchFamily="18" charset="0"/>
            </a:endParaRPr>
          </a:p>
          <a:p>
            <a:r>
              <a:rPr lang="en-GB" sz="1600" b="1" dirty="0" smtClean="0">
                <a:solidFill>
                  <a:schemeClr val="tx1"/>
                </a:solidFill>
                <a:latin typeface="Calisto MT" pitchFamily="18" charset="0"/>
              </a:rPr>
              <a:t>committee  immediately</a:t>
            </a:r>
          </a:p>
          <a:p>
            <a:r>
              <a:rPr lang="en-GB" sz="1600" b="1" dirty="0" smtClean="0">
                <a:solidFill>
                  <a:schemeClr val="tx1"/>
                </a:solidFill>
                <a:latin typeface="Calisto MT" pitchFamily="18" charset="0"/>
              </a:rPr>
              <a:t>opportunity   recognise</a:t>
            </a:r>
          </a:p>
          <a:p>
            <a:r>
              <a:rPr lang="en-GB" sz="1600" b="1" dirty="0" smtClean="0">
                <a:solidFill>
                  <a:schemeClr val="tx1"/>
                </a:solidFill>
                <a:latin typeface="Calisto MT" pitchFamily="18" charset="0"/>
              </a:rPr>
              <a:t>sacrifice    secretary </a:t>
            </a:r>
          </a:p>
          <a:p>
            <a:r>
              <a:rPr lang="en-GB" sz="1600" b="1" dirty="0" smtClean="0">
                <a:solidFill>
                  <a:schemeClr val="tx1"/>
                </a:solidFill>
                <a:latin typeface="Calisto MT" pitchFamily="18" charset="0"/>
              </a:rPr>
              <a:t>queue  yacht</a:t>
            </a:r>
          </a:p>
          <a:p>
            <a:r>
              <a:rPr lang="en-GB" sz="1600" b="1" dirty="0" smtClean="0">
                <a:solidFill>
                  <a:schemeClr val="tx1"/>
                </a:solidFill>
                <a:latin typeface="Calisto MT" pitchFamily="18" charset="0"/>
              </a:rPr>
              <a:t>recommend   language</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
        <p:nvSpPr>
          <p:cNvPr id="8" name="Rectangle 7"/>
          <p:cNvSpPr/>
          <p:nvPr/>
        </p:nvSpPr>
        <p:spPr>
          <a:xfrm>
            <a:off x="3347864" y="3573016"/>
            <a:ext cx="14401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269305" y="3974461"/>
            <a:ext cx="1440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29</a:t>
            </a:r>
            <a:r>
              <a:rPr lang="en-GB" sz="1400" b="1" u="sng" baseline="30000" dirty="0" smtClean="0">
                <a:latin typeface="Calisto MT" pitchFamily="18" charset="0"/>
              </a:rPr>
              <a:t>th</a:t>
            </a:r>
            <a:r>
              <a:rPr lang="en-GB" sz="1400" b="1" u="sng" dirty="0" smtClean="0">
                <a:latin typeface="Calisto MT" pitchFamily="18" charset="0"/>
              </a:rPr>
              <a:t>  March</a:t>
            </a:r>
            <a:endParaRPr lang="en-GB" sz="3600" b="1" u="sng" dirty="0">
              <a:latin typeface="Calisto MT" pitchFamily="18" charset="0"/>
            </a:endParaRPr>
          </a:p>
        </p:txBody>
      </p:sp>
      <p:sp>
        <p:nvSpPr>
          <p:cNvPr id="3" name="Subtitle 2"/>
          <p:cNvSpPr>
            <a:spLocks noGrp="1"/>
          </p:cNvSpPr>
          <p:nvPr>
            <p:ph type="subTitle" idx="1"/>
          </p:nvPr>
        </p:nvSpPr>
        <p:spPr>
          <a:xfrm>
            <a:off x="-30529" y="1110445"/>
            <a:ext cx="9118848" cy="1752600"/>
          </a:xfrm>
        </p:spPr>
        <p:txBody>
          <a:bodyPr>
            <a:noAutofit/>
          </a:bodyPr>
          <a:lstStyle/>
          <a:p>
            <a:pPr marL="342900" indent="-34290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  </a:t>
            </a:r>
          </a:p>
          <a:p>
            <a:pPr marL="342900" indent="-34290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a times table grid over 5 nights.</a:t>
            </a:r>
          </a:p>
          <a:p>
            <a:pPr marL="514350" indent="-514350">
              <a:buAutoNum type="arabicParenR"/>
            </a:pPr>
            <a:r>
              <a:rPr lang="en-GB" sz="1600" dirty="0">
                <a:solidFill>
                  <a:schemeClr val="tx1"/>
                </a:solidFill>
                <a:latin typeface="Calisto MT" pitchFamily="18" charset="0"/>
              </a:rPr>
              <a:t>Complete the sorting noun activity – use colour code suggested.</a:t>
            </a:r>
          </a:p>
          <a:p>
            <a:pPr marL="514350" indent="-514350">
              <a:buAutoNum type="arabicParenR"/>
            </a:pPr>
            <a:r>
              <a:rPr lang="en-GB" sz="1600" dirty="0">
                <a:solidFill>
                  <a:schemeClr val="tx1"/>
                </a:solidFill>
                <a:latin typeface="Calisto MT" pitchFamily="18" charset="0"/>
              </a:rPr>
              <a:t>Complete either the one star, 2 star or 3 star challenge for maths, showing workings where necessary in the homework book</a:t>
            </a:r>
            <a:r>
              <a:rPr lang="en-GB" sz="1600" dirty="0" smtClean="0">
                <a:solidFill>
                  <a:schemeClr val="tx1"/>
                </a:solidFill>
                <a:latin typeface="Calisto MT" pitchFamily="18" charset="0"/>
              </a:rPr>
              <a:t>.</a:t>
            </a: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endParaRPr lang="en-GB" sz="1600" dirty="0">
              <a:solidFill>
                <a:schemeClr val="tx1"/>
              </a:solidFill>
              <a:latin typeface="Calisto MT" pitchFamily="18" charset="0"/>
            </a:endParaRPr>
          </a:p>
          <a:p>
            <a:r>
              <a:rPr lang="en-GB" sz="1600" dirty="0" smtClean="0">
                <a:solidFill>
                  <a:schemeClr val="tx1"/>
                </a:solidFill>
                <a:latin typeface="Calisto MT" pitchFamily="18" charset="0"/>
              </a:rPr>
              <a:t>although       through</a:t>
            </a:r>
          </a:p>
          <a:p>
            <a:r>
              <a:rPr lang="en-GB" sz="1600" dirty="0" smtClean="0">
                <a:solidFill>
                  <a:schemeClr val="tx1"/>
                </a:solidFill>
                <a:latin typeface="Calisto MT" pitchFamily="18" charset="0"/>
              </a:rPr>
              <a:t>opposite    ordinary</a:t>
            </a:r>
          </a:p>
          <a:p>
            <a:r>
              <a:rPr lang="en-GB" sz="1600" dirty="0" smtClean="0">
                <a:solidFill>
                  <a:schemeClr val="tx1"/>
                </a:solidFill>
                <a:latin typeface="Calisto MT" pitchFamily="18" charset="0"/>
              </a:rPr>
              <a:t>pressure      particular</a:t>
            </a:r>
          </a:p>
          <a:p>
            <a:r>
              <a:rPr lang="en-GB" sz="1600" dirty="0" smtClean="0">
                <a:solidFill>
                  <a:schemeClr val="tx1"/>
                </a:solidFill>
                <a:latin typeface="Calisto MT" pitchFamily="18" charset="0"/>
              </a:rPr>
              <a:t>calendar   perhaps</a:t>
            </a:r>
          </a:p>
          <a:p>
            <a:r>
              <a:rPr lang="en-GB" sz="1600" dirty="0" smtClean="0">
                <a:solidFill>
                  <a:schemeClr val="tx1"/>
                </a:solidFill>
                <a:latin typeface="Calisto MT" pitchFamily="18" charset="0"/>
              </a:rPr>
              <a:t>popular     position</a:t>
            </a:r>
          </a:p>
          <a:p>
            <a:endParaRPr lang="en-GB" sz="1600" b="1" dirty="0" smtClean="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
        <p:nvSpPr>
          <p:cNvPr id="8" name="Rectangle 7"/>
          <p:cNvSpPr/>
          <p:nvPr/>
        </p:nvSpPr>
        <p:spPr>
          <a:xfrm>
            <a:off x="3347864" y="3573016"/>
            <a:ext cx="14401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269305" y="3974461"/>
            <a:ext cx="1440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5031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314</Words>
  <Application>Microsoft Office PowerPoint</Application>
  <PresentationFormat>On-screen Show (4:3)</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29th  March</vt:lpstr>
      <vt:lpstr>HOMEWORK due in Wednesday 29th  March</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26</cp:revision>
  <cp:lastPrinted>2017-03-22T11:39:55Z</cp:lastPrinted>
  <dcterms:created xsi:type="dcterms:W3CDTF">2014-10-18T20:39:50Z</dcterms:created>
  <dcterms:modified xsi:type="dcterms:W3CDTF">2017-03-22T14:07:48Z</dcterms:modified>
</cp:coreProperties>
</file>