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44"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07/09/2017</a:t>
            </a:fld>
            <a:endParaRPr lang="en-GB"/>
          </a:p>
        </p:txBody>
      </p:sp>
      <p:sp>
        <p:nvSpPr>
          <p:cNvPr id="4" name="Footer Placeholder 3"/>
          <p:cNvSpPr>
            <a:spLocks noGrp="1"/>
          </p:cNvSpPr>
          <p:nvPr>
            <p:ph type="ftr" sz="quarter" idx="2"/>
          </p:nvPr>
        </p:nvSpPr>
        <p:spPr>
          <a:xfrm>
            <a:off x="0" y="9429166"/>
            <a:ext cx="2946444"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6"/>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07/09/2017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07/09/2017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07/09/2017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07/09/2017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07/09/2017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07/09/2017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07/09/2017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13</a:t>
            </a:r>
            <a:r>
              <a:rPr lang="en-GB" sz="1400" b="1" u="sng" baseline="30000" dirty="0" smtClean="0">
                <a:latin typeface="Calisto MT" pitchFamily="18" charset="0"/>
              </a:rPr>
              <a:t>th</a:t>
            </a:r>
            <a:r>
              <a:rPr lang="en-GB" sz="1400" b="1" u="sng" dirty="0" smtClean="0">
                <a:latin typeface="Calisto MT" pitchFamily="18" charset="0"/>
              </a:rPr>
              <a:t> September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detailed sentences and definitions in your homework book.</a:t>
            </a:r>
          </a:p>
          <a:p>
            <a:pPr marL="514350" indent="-514350">
              <a:buAutoNum type="arabicParenR"/>
            </a:pPr>
            <a:r>
              <a:rPr lang="en-GB" sz="1600" dirty="0" smtClean="0">
                <a:solidFill>
                  <a:schemeClr val="tx1"/>
                </a:solidFill>
                <a:latin typeface="Calisto MT" pitchFamily="18" charset="0"/>
              </a:rPr>
              <a:t>Complete the blank times tables grid</a:t>
            </a:r>
          </a:p>
          <a:p>
            <a:pPr marL="514350" indent="-514350">
              <a:buAutoNum type="arabicParenR"/>
            </a:pPr>
            <a:r>
              <a:rPr lang="en-GB" sz="1600" dirty="0" smtClean="0">
                <a:solidFill>
                  <a:schemeClr val="tx1"/>
                </a:solidFill>
                <a:latin typeface="Calisto MT" pitchFamily="18" charset="0"/>
              </a:rPr>
              <a:t>Complete the ‘Sort the Sentences’ activity.  Children are required to read the sentences and make decisions on the type of sentence it is.   Then they need to suggest one of each type of their own, recording it in the space provided.</a:t>
            </a:r>
          </a:p>
          <a:p>
            <a:pPr marL="514350" indent="-514350">
              <a:buAutoNum type="arabicParenR"/>
            </a:pPr>
            <a:endParaRPr lang="en-GB" sz="20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smtClean="0">
                <a:solidFill>
                  <a:schemeClr val="tx1"/>
                </a:solidFill>
                <a:latin typeface="Calisto MT" pitchFamily="18" charset="0"/>
              </a:rPr>
              <a:t>accident              answer</a:t>
            </a:r>
          </a:p>
          <a:p>
            <a:r>
              <a:rPr lang="en-GB" sz="1600" dirty="0" smtClean="0">
                <a:solidFill>
                  <a:schemeClr val="tx1"/>
                </a:solidFill>
                <a:latin typeface="Calisto MT" pitchFamily="18" charset="0"/>
              </a:rPr>
              <a:t>address            believe</a:t>
            </a:r>
          </a:p>
          <a:p>
            <a:r>
              <a:rPr lang="en-GB" sz="1600" dirty="0" smtClean="0">
                <a:solidFill>
                  <a:schemeClr val="tx1"/>
                </a:solidFill>
                <a:latin typeface="Calisto MT" pitchFamily="18" charset="0"/>
              </a:rPr>
              <a:t>actually           bicycle</a:t>
            </a:r>
          </a:p>
          <a:p>
            <a:r>
              <a:rPr lang="en-GB" sz="1600" dirty="0" smtClean="0">
                <a:solidFill>
                  <a:schemeClr val="tx1"/>
                </a:solidFill>
                <a:latin typeface="Calisto MT" pitchFamily="18" charset="0"/>
              </a:rPr>
              <a:t>appear              breath  </a:t>
            </a:r>
          </a:p>
          <a:p>
            <a:r>
              <a:rPr lang="en-GB" sz="1600" dirty="0" smtClean="0">
                <a:solidFill>
                  <a:schemeClr val="tx1"/>
                </a:solidFill>
                <a:latin typeface="Calisto MT" pitchFamily="18" charset="0"/>
              </a:rPr>
              <a:t>arrive                breathe</a:t>
            </a: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13</a:t>
            </a:r>
            <a:r>
              <a:rPr lang="en-GB" sz="1400" b="1" u="sng" baseline="30000" dirty="0" smtClean="0">
                <a:latin typeface="Calisto MT" pitchFamily="18" charset="0"/>
              </a:rPr>
              <a:t>th</a:t>
            </a:r>
            <a:r>
              <a:rPr lang="en-GB" sz="1400" b="1" u="sng" dirty="0" smtClean="0">
                <a:latin typeface="Calisto MT" pitchFamily="18" charset="0"/>
              </a:rPr>
              <a:t> September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detailed sentences and definitions in your homework book.</a:t>
            </a:r>
          </a:p>
          <a:p>
            <a:pPr marL="514350" indent="-514350">
              <a:buAutoNum type="arabicParenR"/>
            </a:pPr>
            <a:r>
              <a:rPr lang="en-GB" sz="1600" dirty="0" smtClean="0">
                <a:solidFill>
                  <a:schemeClr val="tx1"/>
                </a:solidFill>
                <a:latin typeface="Calisto MT" pitchFamily="18" charset="0"/>
              </a:rPr>
              <a:t>Complete the blank times tables grid</a:t>
            </a:r>
          </a:p>
          <a:p>
            <a:pPr marL="514350" indent="-514350">
              <a:buAutoNum type="arabicParenR"/>
            </a:pPr>
            <a:r>
              <a:rPr lang="en-GB" sz="1600" dirty="0" smtClean="0">
                <a:solidFill>
                  <a:schemeClr val="tx1"/>
                </a:solidFill>
                <a:latin typeface="Calisto MT" pitchFamily="18" charset="0"/>
              </a:rPr>
              <a:t>Complete the ‘Sort the Sentences’ activity.  Children are required to read the sentences and make decisions on the type of sentence it is.   Then they need to suggest one of each type of their own, recording it in the space provided.</a:t>
            </a:r>
          </a:p>
          <a:p>
            <a:pPr marL="514350" indent="-514350">
              <a:buAutoNum type="arabicParenR"/>
            </a:pPr>
            <a:endParaRPr lang="en-GB" sz="20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dirty="0" smtClean="0">
                <a:solidFill>
                  <a:schemeClr val="tx1"/>
                </a:solidFill>
                <a:latin typeface="Calisto MT" pitchFamily="18" charset="0"/>
              </a:rPr>
              <a:t>accident              answer</a:t>
            </a:r>
          </a:p>
          <a:p>
            <a:r>
              <a:rPr lang="en-GB" sz="1600" dirty="0" smtClean="0">
                <a:solidFill>
                  <a:schemeClr val="tx1"/>
                </a:solidFill>
                <a:latin typeface="Calisto MT" pitchFamily="18" charset="0"/>
              </a:rPr>
              <a:t>address            believe</a:t>
            </a:r>
          </a:p>
          <a:p>
            <a:r>
              <a:rPr lang="en-GB" sz="1600" dirty="0" smtClean="0">
                <a:solidFill>
                  <a:schemeClr val="tx1"/>
                </a:solidFill>
                <a:latin typeface="Calisto MT" pitchFamily="18" charset="0"/>
              </a:rPr>
              <a:t>actually           bicycle</a:t>
            </a:r>
          </a:p>
          <a:p>
            <a:r>
              <a:rPr lang="en-GB" sz="1600" dirty="0" smtClean="0">
                <a:solidFill>
                  <a:schemeClr val="tx1"/>
                </a:solidFill>
                <a:latin typeface="Calisto MT" pitchFamily="18" charset="0"/>
              </a:rPr>
              <a:t>appear              breath  </a:t>
            </a:r>
          </a:p>
          <a:p>
            <a:r>
              <a:rPr lang="en-GB" sz="1600" dirty="0" smtClean="0">
                <a:solidFill>
                  <a:schemeClr val="tx1"/>
                </a:solidFill>
                <a:latin typeface="Calisto MT" pitchFamily="18" charset="0"/>
              </a:rPr>
              <a:t>arrive                breathe</a:t>
            </a:r>
          </a:p>
          <a:p>
            <a:endParaRPr lang="en-GB" sz="1600" dirty="0">
              <a:solidFill>
                <a:schemeClr val="tx1"/>
              </a:solidFill>
              <a:latin typeface="Calisto MT" pitchFamily="18" charset="0"/>
            </a:endParaRPr>
          </a:p>
          <a:p>
            <a:endParaRPr lang="en-GB" sz="1600" dirty="0" smtClean="0">
              <a:solidFill>
                <a:schemeClr val="tx1"/>
              </a:solidFill>
              <a:latin typeface="Calisto MT" pitchFamily="18" charset="0"/>
            </a:endParaRPr>
          </a:p>
          <a:p>
            <a:endParaRPr lang="en-GB" sz="1600" dirty="0" smtClean="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819132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332</Words>
  <Application>Microsoft Office PowerPoint</Application>
  <PresentationFormat>On-screen Show (4:3)</PresentationFormat>
  <Paragraphs>29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13th September</vt:lpstr>
      <vt:lpstr>HOMEWORK due in Wednesday 13th September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7</cp:revision>
  <cp:lastPrinted>2017-09-05T14:44:38Z</cp:lastPrinted>
  <dcterms:created xsi:type="dcterms:W3CDTF">2014-10-18T20:39:50Z</dcterms:created>
  <dcterms:modified xsi:type="dcterms:W3CDTF">2017-09-07T09:15:48Z</dcterms:modified>
</cp:coreProperties>
</file>