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04A01-7B4B-489A-A481-E79C701966D8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7AA41-40FF-4791-9C58-39B2C55C8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372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7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79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42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3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86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31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6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89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4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7A8E-DF20-46D7-87EE-78FEEF5C6846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EE97-B1BC-4751-BEA3-595F0E807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7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SassoonCRInfantMedium" panose="02000603020000020003" pitchFamily="2" charset="0"/>
              </a:rPr>
              <a:t>Year 6 Half Term Homework</a:t>
            </a:r>
            <a:endParaRPr lang="en-GB" b="1" u="sng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Pre-Learning Task… After half term our new topic will be ‘The Ancient Greeks’.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Over half term we would like you to research and present information about the Ancient Greeks. How you present your information is up to you. </a:t>
            </a:r>
          </a:p>
          <a:p>
            <a:pPr algn="ctr"/>
            <a:r>
              <a:rPr lang="en-GB" sz="2200" dirty="0" smtClean="0">
                <a:latin typeface="SassoonCRInfantMedium" panose="02000603020000020003" pitchFamily="2" charset="0"/>
              </a:rPr>
              <a:t>Enjoy your week! </a:t>
            </a:r>
            <a:endParaRPr lang="en-GB" sz="2200" dirty="0">
              <a:latin typeface="SassoonCRInfantMedium" panose="02000603020000020003" pitchFamily="2" charset="0"/>
            </a:endParaRPr>
          </a:p>
          <a:p>
            <a:pPr algn="ctr"/>
            <a:r>
              <a:rPr lang="en-GB" sz="2200" dirty="0" smtClean="0">
                <a:latin typeface="SassoonCRInfantMedium" panose="02000603020000020003" pitchFamily="2" charset="0"/>
              </a:rPr>
              <a:t>N.B: Please seek an adults permission before searching.</a:t>
            </a:r>
            <a:endParaRPr lang="en-GB" sz="22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3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SassoonCRInfantMedium" panose="02000603020000020003" pitchFamily="2" charset="0"/>
              </a:rPr>
              <a:t>Year 6 Half Term Homework</a:t>
            </a:r>
            <a:endParaRPr lang="en-GB" b="1" u="sng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Pre-Learning Task… After half term our new topic will be ‘The Ancient Greeks’.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Over half term we would like you to research and present information about the Ancient Greeks. How you present your information is up to you. </a:t>
            </a:r>
          </a:p>
          <a:p>
            <a:pPr algn="ctr"/>
            <a:r>
              <a:rPr lang="en-GB" sz="2200" dirty="0" smtClean="0">
                <a:latin typeface="SassoonCRInfantMedium" panose="02000603020000020003" pitchFamily="2" charset="0"/>
              </a:rPr>
              <a:t>Enjoy your week! </a:t>
            </a:r>
            <a:endParaRPr lang="en-GB" sz="2200" dirty="0">
              <a:latin typeface="SassoonCRInfantMedium" panose="02000603020000020003" pitchFamily="2" charset="0"/>
            </a:endParaRPr>
          </a:p>
          <a:p>
            <a:pPr algn="ctr"/>
            <a:r>
              <a:rPr lang="en-GB" sz="2200" dirty="0" smtClean="0">
                <a:latin typeface="SassoonCRInfantMedium" panose="02000603020000020003" pitchFamily="2" charset="0"/>
              </a:rPr>
              <a:t>N.B: Please seek an adults permission before searching.</a:t>
            </a:r>
            <a:endParaRPr lang="en-GB" sz="22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SassoonCRInfantMedium</vt:lpstr>
      <vt:lpstr>Office Theme</vt:lpstr>
      <vt:lpstr>Year 6 Half Term Homework</vt:lpstr>
      <vt:lpstr>Year 6 Half Term Homework</vt:lpstr>
    </vt:vector>
  </TitlesOfParts>
  <Company>T&amp;W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Half Term Homework</dc:title>
  <dc:creator>jones9, max</dc:creator>
  <cp:lastModifiedBy>Green, Lesley - Newport Jun (A)</cp:lastModifiedBy>
  <cp:revision>2</cp:revision>
  <cp:lastPrinted>2016-10-21T11:50:23Z</cp:lastPrinted>
  <dcterms:created xsi:type="dcterms:W3CDTF">2016-10-21T11:45:46Z</dcterms:created>
  <dcterms:modified xsi:type="dcterms:W3CDTF">2017-10-18T07:12:12Z</dcterms:modified>
</cp:coreProperties>
</file>