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13/10/2017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13/10/2017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13/10/2017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13/10/2017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13/10/2017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20th October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Choose any mountain in the world and create a fact file. Try to include location; some statistics and any facts you can find.</a:t>
            </a:r>
          </a:p>
          <a:p>
            <a:pPr marL="514350" indent="-514350">
              <a:buAutoNum type="arabicParenR"/>
            </a:pPr>
            <a:r>
              <a:rPr lang="en-GB" sz="1600" dirty="0" smtClean="0">
                <a:solidFill>
                  <a:schemeClr val="tx1"/>
                </a:solidFill>
                <a:latin typeface="Calisto MT" pitchFamily="18" charset="0"/>
              </a:rPr>
              <a:t>Complete the times tables grids</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actually       extreme</a:t>
            </a:r>
          </a:p>
          <a:p>
            <a:r>
              <a:rPr lang="en-GB" sz="1600" b="1" dirty="0">
                <a:solidFill>
                  <a:schemeClr val="tx1"/>
                </a:solidFill>
                <a:latin typeface="Calisto MT" pitchFamily="18" charset="0"/>
              </a:rPr>
              <a:t>c</a:t>
            </a:r>
            <a:r>
              <a:rPr lang="en-GB" sz="1600" b="1" dirty="0" smtClean="0">
                <a:solidFill>
                  <a:schemeClr val="tx1"/>
                </a:solidFill>
                <a:latin typeface="Calisto MT" pitchFamily="18" charset="0"/>
              </a:rPr>
              <a:t>ertain        height</a:t>
            </a:r>
          </a:p>
          <a:p>
            <a:r>
              <a:rPr lang="en-GB" sz="1600" b="1" dirty="0" smtClean="0">
                <a:solidFill>
                  <a:schemeClr val="tx1"/>
                </a:solidFill>
                <a:latin typeface="Calisto MT" pitchFamily="18" charset="0"/>
              </a:rPr>
              <a:t>history         imagine</a:t>
            </a:r>
          </a:p>
          <a:p>
            <a:r>
              <a:rPr lang="en-GB" sz="1600" b="1" dirty="0" smtClean="0">
                <a:solidFill>
                  <a:schemeClr val="tx1"/>
                </a:solidFill>
                <a:latin typeface="Calisto MT" pitchFamily="18" charset="0"/>
              </a:rPr>
              <a:t>increase          island</a:t>
            </a:r>
            <a:endParaRPr lang="en-GB" sz="1600" b="1" dirty="0">
              <a:solidFill>
                <a:schemeClr val="tx1"/>
              </a:solidFill>
              <a:latin typeface="Calisto MT" pitchFamily="18" charset="0"/>
            </a:endParaRPr>
          </a:p>
          <a:p>
            <a:r>
              <a:rPr lang="en-GB" sz="1600" b="1" dirty="0" smtClean="0">
                <a:solidFill>
                  <a:schemeClr val="tx1"/>
                </a:solidFill>
                <a:latin typeface="Calisto MT" pitchFamily="18" charset="0"/>
              </a:rPr>
              <a:t>important        accident</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20th October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Choose any mountain in the world and create a fact file. Try to include location; some statistics and any facts you can find.</a:t>
            </a:r>
          </a:p>
          <a:p>
            <a:pPr marL="514350" indent="-514350">
              <a:buAutoNum type="arabicParenR"/>
            </a:pPr>
            <a:r>
              <a:rPr lang="en-GB" sz="1600" dirty="0" smtClean="0">
                <a:solidFill>
                  <a:schemeClr val="tx1"/>
                </a:solidFill>
                <a:latin typeface="Calisto MT" pitchFamily="18" charset="0"/>
              </a:rPr>
              <a:t>Complete the times tables grids</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actually       extreme</a:t>
            </a:r>
          </a:p>
          <a:p>
            <a:r>
              <a:rPr lang="en-GB" sz="1600" b="1" dirty="0">
                <a:solidFill>
                  <a:schemeClr val="tx1"/>
                </a:solidFill>
                <a:latin typeface="Calisto MT" pitchFamily="18" charset="0"/>
              </a:rPr>
              <a:t>c</a:t>
            </a:r>
            <a:r>
              <a:rPr lang="en-GB" sz="1600" b="1" dirty="0" smtClean="0">
                <a:solidFill>
                  <a:schemeClr val="tx1"/>
                </a:solidFill>
                <a:latin typeface="Calisto MT" pitchFamily="18" charset="0"/>
              </a:rPr>
              <a:t>ertain        height</a:t>
            </a:r>
          </a:p>
          <a:p>
            <a:r>
              <a:rPr lang="en-GB" sz="1600" b="1" dirty="0" smtClean="0">
                <a:solidFill>
                  <a:schemeClr val="tx1"/>
                </a:solidFill>
                <a:latin typeface="Calisto MT" pitchFamily="18" charset="0"/>
              </a:rPr>
              <a:t>history         imagine</a:t>
            </a:r>
          </a:p>
          <a:p>
            <a:r>
              <a:rPr lang="en-GB" sz="1600" b="1" dirty="0" smtClean="0">
                <a:solidFill>
                  <a:schemeClr val="tx1"/>
                </a:solidFill>
                <a:latin typeface="Calisto MT" pitchFamily="18" charset="0"/>
              </a:rPr>
              <a:t>increase          island</a:t>
            </a:r>
            <a:endParaRPr lang="en-GB" sz="1600" b="1" dirty="0">
              <a:solidFill>
                <a:schemeClr val="tx1"/>
              </a:solidFill>
              <a:latin typeface="Calisto MT" pitchFamily="18" charset="0"/>
            </a:endParaRPr>
          </a:p>
          <a:p>
            <a:r>
              <a:rPr lang="en-GB" sz="1600" b="1" dirty="0" smtClean="0">
                <a:solidFill>
                  <a:schemeClr val="tx1"/>
                </a:solidFill>
                <a:latin typeface="Calisto MT" pitchFamily="18" charset="0"/>
              </a:rPr>
              <a:t>important        accident</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4163307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288</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20th October</vt:lpstr>
      <vt:lpstr>HOMEWORK due in Wednesday 20th October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12</cp:revision>
  <cp:lastPrinted>2017-10-11T06:47:15Z</cp:lastPrinted>
  <dcterms:created xsi:type="dcterms:W3CDTF">2014-10-18T20:39:50Z</dcterms:created>
  <dcterms:modified xsi:type="dcterms:W3CDTF">2017-10-13T13:36:27Z</dcterms:modified>
</cp:coreProperties>
</file>