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06/10/2017</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06/10/2017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06/10/2017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06/10/2017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06/10/2017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06/10/2017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06/10/2017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11</a:t>
            </a:r>
            <a:r>
              <a:rPr lang="en-GB" sz="1400" b="1" u="sng" baseline="30000" dirty="0" smtClean="0">
                <a:latin typeface="Calisto MT" pitchFamily="18" charset="0"/>
              </a:rPr>
              <a:t>th</a:t>
            </a:r>
            <a:r>
              <a:rPr lang="en-GB" sz="1400" b="1" u="sng" dirty="0" smtClean="0">
                <a:latin typeface="Calisto MT" pitchFamily="18" charset="0"/>
              </a:rPr>
              <a:t> October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Complete the times tables activity. </a:t>
            </a:r>
          </a:p>
          <a:p>
            <a:pPr marL="514350" indent="-514350">
              <a:buAutoNum type="arabicParenR"/>
            </a:pPr>
            <a:r>
              <a:rPr lang="en-GB" sz="1600" dirty="0" smtClean="0">
                <a:solidFill>
                  <a:schemeClr val="tx1"/>
                </a:solidFill>
                <a:latin typeface="Calisto MT" pitchFamily="18" charset="0"/>
              </a:rPr>
              <a:t>Learn your spellings.  Complete detailed sentences and definitions in your homework book.</a:t>
            </a:r>
          </a:p>
          <a:p>
            <a:pPr marL="514350" indent="-514350">
              <a:buAutoNum type="arabicParenR"/>
            </a:pPr>
            <a:r>
              <a:rPr lang="en-GB" sz="1600" dirty="0" smtClean="0">
                <a:solidFill>
                  <a:schemeClr val="tx1"/>
                </a:solidFill>
                <a:latin typeface="Calisto MT" pitchFamily="18" charset="0"/>
              </a:rPr>
              <a:t>Complete the activity on subordinate clause sentences. </a:t>
            </a:r>
          </a:p>
          <a:p>
            <a:pPr marL="514350" indent="-514350">
              <a:buAutoNum type="arabicParenR"/>
            </a:pPr>
            <a:r>
              <a:rPr lang="en-GB" sz="1600" dirty="0" smtClean="0">
                <a:solidFill>
                  <a:schemeClr val="tx1"/>
                </a:solidFill>
                <a:latin typeface="Calisto MT" pitchFamily="18" charset="0"/>
              </a:rPr>
              <a:t> </a:t>
            </a:r>
            <a:endParaRPr lang="en-GB" sz="2000" dirty="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a:solidFill>
                  <a:schemeClr val="tx1"/>
                </a:solidFill>
                <a:latin typeface="Calisto MT" pitchFamily="18" charset="0"/>
              </a:rPr>
              <a:t>b</a:t>
            </a:r>
            <a:r>
              <a:rPr lang="en-GB" sz="1600" dirty="0" smtClean="0">
                <a:solidFill>
                  <a:schemeClr val="tx1"/>
                </a:solidFill>
                <a:latin typeface="Calisto MT" pitchFamily="18" charset="0"/>
              </a:rPr>
              <a:t>usiness   certain </a:t>
            </a:r>
          </a:p>
          <a:p>
            <a:r>
              <a:rPr lang="en-GB" sz="1600" dirty="0">
                <a:solidFill>
                  <a:schemeClr val="tx1"/>
                </a:solidFill>
                <a:latin typeface="Calisto MT" pitchFamily="18" charset="0"/>
              </a:rPr>
              <a:t>e</a:t>
            </a:r>
            <a:r>
              <a:rPr lang="en-GB" sz="1600" dirty="0" smtClean="0">
                <a:solidFill>
                  <a:schemeClr val="tx1"/>
                </a:solidFill>
                <a:latin typeface="Calisto MT" pitchFamily="18" charset="0"/>
              </a:rPr>
              <a:t>nough    February </a:t>
            </a:r>
          </a:p>
          <a:p>
            <a:r>
              <a:rPr lang="en-GB" sz="1600" dirty="0">
                <a:solidFill>
                  <a:schemeClr val="tx1"/>
                </a:solidFill>
                <a:latin typeface="Calisto MT" pitchFamily="18" charset="0"/>
              </a:rPr>
              <a:t>f</a:t>
            </a:r>
            <a:r>
              <a:rPr lang="en-GB" sz="1600" dirty="0" smtClean="0">
                <a:solidFill>
                  <a:schemeClr val="tx1"/>
                </a:solidFill>
                <a:latin typeface="Calisto MT" pitchFamily="18" charset="0"/>
              </a:rPr>
              <a:t>orwards     guide </a:t>
            </a:r>
          </a:p>
          <a:p>
            <a:r>
              <a:rPr lang="en-GB" sz="1600" dirty="0">
                <a:solidFill>
                  <a:schemeClr val="tx1"/>
                </a:solidFill>
                <a:latin typeface="Calisto MT" pitchFamily="18" charset="0"/>
              </a:rPr>
              <a:t>n</a:t>
            </a:r>
            <a:r>
              <a:rPr lang="en-GB" sz="1600" dirty="0" smtClean="0">
                <a:solidFill>
                  <a:schemeClr val="tx1"/>
                </a:solidFill>
                <a:latin typeface="Calisto MT" pitchFamily="18" charset="0"/>
              </a:rPr>
              <a:t>aughty      popular </a:t>
            </a:r>
          </a:p>
          <a:p>
            <a:r>
              <a:rPr lang="en-GB" sz="1600" dirty="0">
                <a:solidFill>
                  <a:schemeClr val="tx1"/>
                </a:solidFill>
                <a:latin typeface="Calisto MT" pitchFamily="18" charset="0"/>
              </a:rPr>
              <a:t>s</a:t>
            </a:r>
            <a:r>
              <a:rPr lang="en-GB" sz="1600" dirty="0" smtClean="0">
                <a:solidFill>
                  <a:schemeClr val="tx1"/>
                </a:solidFill>
                <a:latin typeface="Calisto MT" pitchFamily="18" charset="0"/>
              </a:rPr>
              <a:t>trength    various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11</a:t>
            </a:r>
            <a:r>
              <a:rPr lang="en-GB" sz="1400" b="1" u="sng" baseline="30000" dirty="0" smtClean="0">
                <a:latin typeface="Calisto MT" pitchFamily="18" charset="0"/>
              </a:rPr>
              <a:t>th</a:t>
            </a:r>
            <a:r>
              <a:rPr lang="en-GB" sz="1400" b="1" u="sng" dirty="0" smtClean="0">
                <a:latin typeface="Calisto MT" pitchFamily="18" charset="0"/>
              </a:rPr>
              <a:t> October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Complete the times tables activity. </a:t>
            </a:r>
          </a:p>
          <a:p>
            <a:pPr marL="514350" indent="-514350">
              <a:buAutoNum type="arabicParenR"/>
            </a:pPr>
            <a:r>
              <a:rPr lang="en-GB" sz="1600" dirty="0" smtClean="0">
                <a:solidFill>
                  <a:schemeClr val="tx1"/>
                </a:solidFill>
                <a:latin typeface="Calisto MT" pitchFamily="18" charset="0"/>
              </a:rPr>
              <a:t>Learn your spellings.  Complete detailed sentences and definitions in your homework book.</a:t>
            </a:r>
          </a:p>
          <a:p>
            <a:pPr marL="514350" indent="-514350">
              <a:buAutoNum type="arabicParenR"/>
            </a:pPr>
            <a:r>
              <a:rPr lang="en-GB" sz="1600" dirty="0" smtClean="0">
                <a:solidFill>
                  <a:schemeClr val="tx1"/>
                </a:solidFill>
                <a:latin typeface="Calisto MT" pitchFamily="18" charset="0"/>
              </a:rPr>
              <a:t>Complete the activity on subordinate clause sentences. </a:t>
            </a:r>
          </a:p>
          <a:p>
            <a:pPr marL="514350" indent="-514350">
              <a:buAutoNum type="arabicParenR"/>
            </a:pPr>
            <a:r>
              <a:rPr lang="en-GB" sz="1600" dirty="0" smtClean="0">
                <a:solidFill>
                  <a:schemeClr val="tx1"/>
                </a:solidFill>
                <a:latin typeface="Calisto MT" pitchFamily="18" charset="0"/>
              </a:rPr>
              <a:t> </a:t>
            </a:r>
            <a:endParaRPr lang="en-GB" sz="2000" dirty="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a:solidFill>
                  <a:schemeClr val="tx1"/>
                </a:solidFill>
                <a:latin typeface="Calisto MT" pitchFamily="18" charset="0"/>
              </a:rPr>
              <a:t>b</a:t>
            </a:r>
            <a:r>
              <a:rPr lang="en-GB" sz="1600" dirty="0" smtClean="0">
                <a:solidFill>
                  <a:schemeClr val="tx1"/>
                </a:solidFill>
                <a:latin typeface="Calisto MT" pitchFamily="18" charset="0"/>
              </a:rPr>
              <a:t>usiness   certain </a:t>
            </a:r>
          </a:p>
          <a:p>
            <a:r>
              <a:rPr lang="en-GB" sz="1600" dirty="0">
                <a:solidFill>
                  <a:schemeClr val="tx1"/>
                </a:solidFill>
                <a:latin typeface="Calisto MT" pitchFamily="18" charset="0"/>
              </a:rPr>
              <a:t>e</a:t>
            </a:r>
            <a:r>
              <a:rPr lang="en-GB" sz="1600" dirty="0" smtClean="0">
                <a:solidFill>
                  <a:schemeClr val="tx1"/>
                </a:solidFill>
                <a:latin typeface="Calisto MT" pitchFamily="18" charset="0"/>
              </a:rPr>
              <a:t>nough    February </a:t>
            </a:r>
          </a:p>
          <a:p>
            <a:r>
              <a:rPr lang="en-GB" sz="1600" dirty="0">
                <a:solidFill>
                  <a:schemeClr val="tx1"/>
                </a:solidFill>
                <a:latin typeface="Calisto MT" pitchFamily="18" charset="0"/>
              </a:rPr>
              <a:t>f</a:t>
            </a:r>
            <a:r>
              <a:rPr lang="en-GB" sz="1600" dirty="0" smtClean="0">
                <a:solidFill>
                  <a:schemeClr val="tx1"/>
                </a:solidFill>
                <a:latin typeface="Calisto MT" pitchFamily="18" charset="0"/>
              </a:rPr>
              <a:t>orwards     guide </a:t>
            </a:r>
          </a:p>
          <a:p>
            <a:r>
              <a:rPr lang="en-GB" sz="1600" dirty="0">
                <a:solidFill>
                  <a:schemeClr val="tx1"/>
                </a:solidFill>
                <a:latin typeface="Calisto MT" pitchFamily="18" charset="0"/>
              </a:rPr>
              <a:t>n</a:t>
            </a:r>
            <a:r>
              <a:rPr lang="en-GB" sz="1600" dirty="0" smtClean="0">
                <a:solidFill>
                  <a:schemeClr val="tx1"/>
                </a:solidFill>
                <a:latin typeface="Calisto MT" pitchFamily="18" charset="0"/>
              </a:rPr>
              <a:t>aughty      popular </a:t>
            </a:r>
          </a:p>
          <a:p>
            <a:r>
              <a:rPr lang="en-GB" sz="1600" dirty="0">
                <a:solidFill>
                  <a:schemeClr val="tx1"/>
                </a:solidFill>
                <a:latin typeface="Calisto MT" pitchFamily="18" charset="0"/>
              </a:rPr>
              <a:t>s</a:t>
            </a:r>
            <a:r>
              <a:rPr lang="en-GB" sz="1600" dirty="0" smtClean="0">
                <a:solidFill>
                  <a:schemeClr val="tx1"/>
                </a:solidFill>
                <a:latin typeface="Calisto MT" pitchFamily="18" charset="0"/>
              </a:rPr>
              <a:t>trength    various </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2103221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298</Words>
  <Application>Microsoft Office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11th October</vt:lpstr>
      <vt:lpstr>HOMEWORK due in Wednesday 11th October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18</cp:revision>
  <cp:lastPrinted>2017-10-05T09:42:07Z</cp:lastPrinted>
  <dcterms:created xsi:type="dcterms:W3CDTF">2014-10-18T20:39:50Z</dcterms:created>
  <dcterms:modified xsi:type="dcterms:W3CDTF">2017-10-06T14:49:36Z</dcterms:modified>
</cp:coreProperties>
</file>