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10/11/2017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10/11/2017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15</a:t>
            </a:r>
            <a:r>
              <a:rPr lang="en-GB" sz="1400" b="1" u="sng" baseline="30000" dirty="0" smtClean="0">
                <a:latin typeface="Calisto MT" pitchFamily="18" charset="0"/>
              </a:rPr>
              <a:t>th</a:t>
            </a:r>
            <a:r>
              <a:rPr lang="en-GB" sz="1400" b="1" u="sng" dirty="0" smtClean="0">
                <a:latin typeface="Calisto MT" pitchFamily="18" charset="0"/>
              </a:rPr>
              <a:t>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Read the non-fiction text of your choice. Answer all the question time section in full sentences. </a:t>
            </a:r>
          </a:p>
          <a:p>
            <a:r>
              <a:rPr lang="en-GB" sz="1600" dirty="0" smtClean="0">
                <a:solidFill>
                  <a:schemeClr val="tx1"/>
                </a:solidFill>
                <a:latin typeface="Calisto MT" pitchFamily="18" charset="0"/>
              </a:rPr>
              <a:t>The options are: ‘The Venus Fly Trap’ , ‘Optical illusions’ or ‘The Taj Mahal </a:t>
            </a:r>
          </a:p>
          <a:p>
            <a:pPr marL="514350" indent="-514350">
              <a:buAutoNum type="arabicParenR"/>
            </a:pP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pPr marL="514350" indent="-514350">
              <a:buAutoNum type="arabicParenR"/>
            </a:pPr>
            <a:endParaRPr lang="en-GB" sz="1600" dirty="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a:t>
            </a:r>
            <a:r>
              <a:rPr lang="en-GB" sz="1600" b="1" dirty="0" err="1">
                <a:solidFill>
                  <a:schemeClr val="tx1"/>
                </a:solidFill>
                <a:latin typeface="Calisto MT" pitchFamily="18" charset="0"/>
              </a:rPr>
              <a:t>cobuild</a:t>
            </a:r>
            <a:r>
              <a:rPr lang="en-GB" sz="1600" b="1" dirty="0">
                <a:solidFill>
                  <a:schemeClr val="tx1"/>
                </a:solidFill>
                <a:latin typeface="Calisto MT" pitchFamily="18" charset="0"/>
              </a:rPr>
              <a:t> dictionary’ </a:t>
            </a:r>
            <a:r>
              <a:rPr lang="en-GB" sz="1600" dirty="0">
                <a:solidFill>
                  <a:schemeClr val="tx1"/>
                </a:solidFill>
                <a:latin typeface="Calisto MT" pitchFamily="18" charset="0"/>
              </a:rPr>
              <a:t>is a very useful tool. </a:t>
            </a: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a:solidFill>
                  <a:schemeClr val="tx1"/>
                </a:solidFill>
                <a:latin typeface="Calisto MT" pitchFamily="18" charset="0"/>
              </a:rPr>
              <a:t>m</a:t>
            </a:r>
            <a:r>
              <a:rPr lang="en-GB" sz="1600" dirty="0" smtClean="0">
                <a:solidFill>
                  <a:schemeClr val="tx1"/>
                </a:solidFill>
                <a:latin typeface="Calisto MT" pitchFamily="18" charset="0"/>
              </a:rPr>
              <a:t>edicine    possess </a:t>
            </a:r>
          </a:p>
          <a:p>
            <a:r>
              <a:rPr lang="en-GB" sz="1600" dirty="0">
                <a:solidFill>
                  <a:schemeClr val="tx1"/>
                </a:solidFill>
                <a:latin typeface="Calisto MT" pitchFamily="18" charset="0"/>
              </a:rPr>
              <a:t>s</a:t>
            </a:r>
            <a:r>
              <a:rPr lang="en-GB" sz="1600" dirty="0" smtClean="0">
                <a:solidFill>
                  <a:schemeClr val="tx1"/>
                </a:solidFill>
                <a:latin typeface="Calisto MT" pitchFamily="18" charset="0"/>
              </a:rPr>
              <a:t>pecial       though </a:t>
            </a:r>
          </a:p>
          <a:p>
            <a:r>
              <a:rPr lang="en-GB" sz="1600" dirty="0" smtClean="0">
                <a:solidFill>
                  <a:schemeClr val="tx1"/>
                </a:solidFill>
                <a:latin typeface="Calisto MT" pitchFamily="18" charset="0"/>
              </a:rPr>
              <a:t>weight    earth </a:t>
            </a:r>
          </a:p>
          <a:p>
            <a:r>
              <a:rPr lang="en-GB" sz="1600" dirty="0">
                <a:solidFill>
                  <a:schemeClr val="tx1"/>
                </a:solidFill>
                <a:latin typeface="Calisto MT" pitchFamily="18" charset="0"/>
              </a:rPr>
              <a:t>f</a:t>
            </a:r>
            <a:r>
              <a:rPr lang="en-GB" sz="1600" dirty="0" smtClean="0">
                <a:solidFill>
                  <a:schemeClr val="tx1"/>
                </a:solidFill>
                <a:latin typeface="Calisto MT" pitchFamily="18" charset="0"/>
              </a:rPr>
              <a:t>amous     length </a:t>
            </a:r>
          </a:p>
          <a:p>
            <a:r>
              <a:rPr lang="en-GB" sz="1600" dirty="0">
                <a:solidFill>
                  <a:schemeClr val="tx1"/>
                </a:solidFill>
                <a:latin typeface="Calisto MT" pitchFamily="18" charset="0"/>
              </a:rPr>
              <a:t>s</a:t>
            </a:r>
            <a:r>
              <a:rPr lang="en-GB" sz="1600" dirty="0" smtClean="0">
                <a:solidFill>
                  <a:schemeClr val="tx1"/>
                </a:solidFill>
                <a:latin typeface="Calisto MT" pitchFamily="18" charset="0"/>
              </a:rPr>
              <a:t>urprise      ordinary </a:t>
            </a:r>
            <a:endParaRPr lang="en-GB" sz="1600"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172</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15th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12</cp:revision>
  <cp:lastPrinted>2016-09-28T11:40:42Z</cp:lastPrinted>
  <dcterms:created xsi:type="dcterms:W3CDTF">2014-10-18T20:39:50Z</dcterms:created>
  <dcterms:modified xsi:type="dcterms:W3CDTF">2017-11-10T10:31:01Z</dcterms:modified>
</cp:coreProperties>
</file>