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01/12/2017</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01/12/2017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01/12/2017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01/12/2017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01/12/2017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a:t>
            </a:r>
            <a:r>
              <a:rPr lang="en-GB" sz="1400" b="1" u="sng" dirty="0">
                <a:latin typeface="Calisto MT" pitchFamily="18" charset="0"/>
              </a:rPr>
              <a:t>6</a:t>
            </a:r>
            <a:r>
              <a:rPr lang="en-GB" sz="1400" b="1" u="sng" baseline="30000" dirty="0" smtClean="0">
                <a:latin typeface="Calisto MT" pitchFamily="18" charset="0"/>
              </a:rPr>
              <a:t>th</a:t>
            </a:r>
            <a:r>
              <a:rPr lang="en-GB" sz="1400" b="1" u="sng" dirty="0" smtClean="0">
                <a:latin typeface="Calisto MT" pitchFamily="18" charset="0"/>
              </a:rPr>
              <a:t>  December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How did the Ancient Greeks impact on the modern world? </a:t>
            </a:r>
          </a:p>
          <a:p>
            <a:r>
              <a:rPr lang="en-GB" sz="1600" b="1" dirty="0" smtClean="0">
                <a:solidFill>
                  <a:schemeClr val="tx1"/>
                </a:solidFill>
                <a:latin typeface="Calisto MT" pitchFamily="18" charset="0"/>
              </a:rPr>
              <a:t>Think about: Inventions, sports, food, education. </a:t>
            </a:r>
          </a:p>
          <a:p>
            <a:endParaRPr lang="en-GB" sz="1600" dirty="0">
              <a:solidFill>
                <a:schemeClr val="tx1"/>
              </a:solidFill>
              <a:latin typeface="Calisto MT" pitchFamily="18" charset="0"/>
            </a:endParaRPr>
          </a:p>
          <a:p>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dirty="0">
                <a:solidFill>
                  <a:schemeClr val="tx1"/>
                </a:solidFill>
                <a:latin typeface="Calisto MT" pitchFamily="18" charset="0"/>
              </a:rPr>
              <a:t>q</a:t>
            </a:r>
            <a:r>
              <a:rPr lang="en-GB" sz="1600" dirty="0" smtClean="0">
                <a:solidFill>
                  <a:schemeClr val="tx1"/>
                </a:solidFill>
                <a:latin typeface="Calisto MT" pitchFamily="18" charset="0"/>
              </a:rPr>
              <a:t>uestion   regular </a:t>
            </a:r>
          </a:p>
          <a:p>
            <a:r>
              <a:rPr lang="en-GB" sz="1600" dirty="0">
                <a:solidFill>
                  <a:schemeClr val="tx1"/>
                </a:solidFill>
                <a:latin typeface="Calisto MT" pitchFamily="18" charset="0"/>
              </a:rPr>
              <a:t>r</a:t>
            </a:r>
            <a:r>
              <a:rPr lang="en-GB" sz="1600" dirty="0" smtClean="0">
                <a:solidFill>
                  <a:schemeClr val="tx1"/>
                </a:solidFill>
                <a:latin typeface="Calisto MT" pitchFamily="18" charset="0"/>
              </a:rPr>
              <a:t>emember   straight </a:t>
            </a:r>
          </a:p>
          <a:p>
            <a:r>
              <a:rPr lang="en-GB" sz="1600" dirty="0">
                <a:solidFill>
                  <a:schemeClr val="tx1"/>
                </a:solidFill>
                <a:latin typeface="Calisto MT" pitchFamily="18" charset="0"/>
              </a:rPr>
              <a:t>a</a:t>
            </a:r>
            <a:r>
              <a:rPr lang="en-GB" sz="1600" dirty="0" smtClean="0">
                <a:solidFill>
                  <a:schemeClr val="tx1"/>
                </a:solidFill>
                <a:latin typeface="Calisto MT" pitchFamily="18" charset="0"/>
              </a:rPr>
              <a:t>ncient   bruise </a:t>
            </a:r>
          </a:p>
          <a:p>
            <a:r>
              <a:rPr lang="en-GB" sz="1600" dirty="0">
                <a:solidFill>
                  <a:schemeClr val="tx1"/>
                </a:solidFill>
                <a:latin typeface="Calisto MT" pitchFamily="18" charset="0"/>
              </a:rPr>
              <a:t>c</a:t>
            </a:r>
            <a:r>
              <a:rPr lang="en-GB" sz="1600" dirty="0" smtClean="0">
                <a:solidFill>
                  <a:schemeClr val="tx1"/>
                </a:solidFill>
                <a:latin typeface="Calisto MT" pitchFamily="18" charset="0"/>
              </a:rPr>
              <a:t>ategory    definite </a:t>
            </a:r>
          </a:p>
          <a:p>
            <a:r>
              <a:rPr lang="en-GB" sz="1600" dirty="0">
                <a:solidFill>
                  <a:schemeClr val="tx1"/>
                </a:solidFill>
                <a:latin typeface="Calisto MT" pitchFamily="18" charset="0"/>
              </a:rPr>
              <a:t>e</a:t>
            </a:r>
            <a:r>
              <a:rPr lang="en-GB" sz="1600" dirty="0" smtClean="0">
                <a:solidFill>
                  <a:schemeClr val="tx1"/>
                </a:solidFill>
                <a:latin typeface="Calisto MT" pitchFamily="18" charset="0"/>
              </a:rPr>
              <a:t>mbarrass     foreign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a:t>
            </a:r>
            <a:r>
              <a:rPr lang="en-GB" sz="1400" b="1" u="sng" dirty="0">
                <a:latin typeface="Calisto MT" pitchFamily="18" charset="0"/>
              </a:rPr>
              <a:t>6</a:t>
            </a:r>
            <a:r>
              <a:rPr lang="en-GB" sz="1400" b="1" u="sng" baseline="30000" dirty="0" smtClean="0">
                <a:latin typeface="Calisto MT" pitchFamily="18" charset="0"/>
              </a:rPr>
              <a:t>th</a:t>
            </a:r>
            <a:r>
              <a:rPr lang="en-GB" sz="1400" b="1" u="sng" dirty="0" smtClean="0">
                <a:latin typeface="Calisto MT" pitchFamily="18" charset="0"/>
              </a:rPr>
              <a:t>  December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How did the Ancient Greeks impact on the modern world? </a:t>
            </a:r>
          </a:p>
          <a:p>
            <a:r>
              <a:rPr lang="en-GB" sz="1600" b="1" dirty="0" smtClean="0">
                <a:solidFill>
                  <a:schemeClr val="tx1"/>
                </a:solidFill>
                <a:latin typeface="Calisto MT" pitchFamily="18" charset="0"/>
              </a:rPr>
              <a:t>Think about: Inventions, sports, food, education. </a:t>
            </a:r>
          </a:p>
          <a:p>
            <a:endParaRPr lang="en-GB" sz="1600" dirty="0">
              <a:solidFill>
                <a:schemeClr val="tx1"/>
              </a:solidFill>
              <a:latin typeface="Calisto MT" pitchFamily="18" charset="0"/>
            </a:endParaRPr>
          </a:p>
          <a:p>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dirty="0">
                <a:solidFill>
                  <a:schemeClr val="tx1"/>
                </a:solidFill>
                <a:latin typeface="Calisto MT" pitchFamily="18" charset="0"/>
              </a:rPr>
              <a:t>q</a:t>
            </a:r>
            <a:r>
              <a:rPr lang="en-GB" sz="1600" dirty="0" smtClean="0">
                <a:solidFill>
                  <a:schemeClr val="tx1"/>
                </a:solidFill>
                <a:latin typeface="Calisto MT" pitchFamily="18" charset="0"/>
              </a:rPr>
              <a:t>uestion   regular </a:t>
            </a:r>
          </a:p>
          <a:p>
            <a:r>
              <a:rPr lang="en-GB" sz="1600" dirty="0">
                <a:solidFill>
                  <a:schemeClr val="tx1"/>
                </a:solidFill>
                <a:latin typeface="Calisto MT" pitchFamily="18" charset="0"/>
              </a:rPr>
              <a:t>r</a:t>
            </a:r>
            <a:r>
              <a:rPr lang="en-GB" sz="1600" dirty="0" smtClean="0">
                <a:solidFill>
                  <a:schemeClr val="tx1"/>
                </a:solidFill>
                <a:latin typeface="Calisto MT" pitchFamily="18" charset="0"/>
              </a:rPr>
              <a:t>emember   straight </a:t>
            </a:r>
          </a:p>
          <a:p>
            <a:r>
              <a:rPr lang="en-GB" sz="1600" dirty="0">
                <a:solidFill>
                  <a:schemeClr val="tx1"/>
                </a:solidFill>
                <a:latin typeface="Calisto MT" pitchFamily="18" charset="0"/>
              </a:rPr>
              <a:t>a</a:t>
            </a:r>
            <a:r>
              <a:rPr lang="en-GB" sz="1600" dirty="0" smtClean="0">
                <a:solidFill>
                  <a:schemeClr val="tx1"/>
                </a:solidFill>
                <a:latin typeface="Calisto MT" pitchFamily="18" charset="0"/>
              </a:rPr>
              <a:t>ncient   bruise </a:t>
            </a:r>
          </a:p>
          <a:p>
            <a:r>
              <a:rPr lang="en-GB" sz="1600" dirty="0">
                <a:solidFill>
                  <a:schemeClr val="tx1"/>
                </a:solidFill>
                <a:latin typeface="Calisto MT" pitchFamily="18" charset="0"/>
              </a:rPr>
              <a:t>c</a:t>
            </a:r>
            <a:r>
              <a:rPr lang="en-GB" sz="1600" dirty="0" smtClean="0">
                <a:solidFill>
                  <a:schemeClr val="tx1"/>
                </a:solidFill>
                <a:latin typeface="Calisto MT" pitchFamily="18" charset="0"/>
              </a:rPr>
              <a:t>ategory    definite </a:t>
            </a:r>
          </a:p>
          <a:p>
            <a:r>
              <a:rPr lang="en-GB" sz="1600" dirty="0">
                <a:solidFill>
                  <a:schemeClr val="tx1"/>
                </a:solidFill>
                <a:latin typeface="Calisto MT" pitchFamily="18" charset="0"/>
              </a:rPr>
              <a:t>e</a:t>
            </a:r>
            <a:r>
              <a:rPr lang="en-GB" sz="1600" dirty="0" smtClean="0">
                <a:solidFill>
                  <a:schemeClr val="tx1"/>
                </a:solidFill>
                <a:latin typeface="Calisto MT" pitchFamily="18" charset="0"/>
              </a:rPr>
              <a:t>mbarrass     foreign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2522676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270</Words>
  <Application>Microsoft Office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6th  December</vt:lpstr>
      <vt:lpstr>HOMEWORK due in Wednesday 6th  December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16</cp:revision>
  <cp:lastPrinted>2017-12-01T08:05:50Z</cp:lastPrinted>
  <dcterms:created xsi:type="dcterms:W3CDTF">2014-10-18T20:39:50Z</dcterms:created>
  <dcterms:modified xsi:type="dcterms:W3CDTF">2017-12-01T13:56:03Z</dcterms:modified>
</cp:coreProperties>
</file>