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42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44" cy="497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65" y="0"/>
            <a:ext cx="2946444" cy="497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BFA90-D28A-4773-AAB9-536A446A3CFF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168"/>
            <a:ext cx="2946444" cy="4974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65" y="9429168"/>
            <a:ext cx="2946444" cy="4974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F88B3-5141-49E2-92BD-9726B5F43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27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5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4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57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31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92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4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46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9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16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0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40E5-D753-4175-A96E-DF35B57C59C9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9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832" y="0"/>
            <a:ext cx="9155832" cy="1470025"/>
          </a:xfrm>
        </p:spPr>
        <p:txBody>
          <a:bodyPr>
            <a:normAutofit/>
          </a:bodyPr>
          <a:lstStyle/>
          <a:p>
            <a:r>
              <a:rPr lang="en-GB" sz="4800" u="sng" dirty="0" smtClean="0">
                <a:latin typeface="XCCW Joined 1a" panose="03050602040000000000" pitchFamily="66" charset="0"/>
              </a:rPr>
              <a:t>HOMEWORK</a:t>
            </a:r>
            <a:br>
              <a:rPr lang="en-GB" sz="4800" u="sng" dirty="0" smtClean="0">
                <a:latin typeface="XCCW Joined 1a" panose="03050602040000000000" pitchFamily="66" charset="0"/>
              </a:rPr>
            </a:br>
            <a:r>
              <a:rPr lang="en-GB" sz="2000" b="1" u="sng" dirty="0" smtClean="0">
                <a:latin typeface="XCCW Joined 1a" panose="03050602040000000000" pitchFamily="66" charset="0"/>
              </a:rPr>
              <a:t>due in Wednesday 9th May</a:t>
            </a:r>
            <a:endParaRPr lang="en-GB" sz="4800" b="1" u="sng" dirty="0">
              <a:latin typeface="XCCW Joined 1a" panose="0305060204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" y="1804767"/>
            <a:ext cx="9118848" cy="1752600"/>
          </a:xfrm>
        </p:spPr>
        <p:txBody>
          <a:bodyPr>
            <a:noAutofit/>
          </a:bodyPr>
          <a:lstStyle/>
          <a:p>
            <a:pPr marL="342900" indent="-342900"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XCCW Joined 1a" panose="03050602040000000000" pitchFamily="66" charset="0"/>
              </a:rPr>
              <a:t>Read at least 3 times  and ask an adult to sign your reading </a:t>
            </a:r>
            <a:r>
              <a:rPr lang="en-GB" sz="2400" dirty="0">
                <a:solidFill>
                  <a:schemeClr val="tx1"/>
                </a:solidFill>
                <a:latin typeface="XCCW Joined 1a" panose="03050602040000000000" pitchFamily="66" charset="0"/>
              </a:rPr>
              <a:t>d</a:t>
            </a:r>
            <a:r>
              <a:rPr lang="en-GB" sz="2400" dirty="0" smtClean="0">
                <a:solidFill>
                  <a:schemeClr val="tx1"/>
                </a:solidFill>
                <a:latin typeface="XCCW Joined 1a" panose="03050602040000000000" pitchFamily="66" charset="0"/>
              </a:rPr>
              <a:t>iary to confirm.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XCCW Joined 1a" panose="03050602040000000000" pitchFamily="66" charset="0"/>
              </a:rPr>
              <a:t>Complete ALL of SET C.</a:t>
            </a:r>
          </a:p>
          <a:p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pPr marL="514350" indent="-514350">
              <a:buAutoNum type="arabicParenR"/>
            </a:pPr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pPr marL="514350" indent="-514350">
              <a:buAutoNum type="arabicParenR"/>
            </a:pPr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592" y="6237312"/>
            <a:ext cx="8856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/>
              <a:t>Note: please encourage your child to present work in their homework book to a high standard.</a:t>
            </a:r>
            <a:endParaRPr lang="en-GB" sz="11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347864" y="3573016"/>
            <a:ext cx="14401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832" y="0"/>
            <a:ext cx="9155832" cy="1470025"/>
          </a:xfrm>
        </p:spPr>
        <p:txBody>
          <a:bodyPr>
            <a:normAutofit/>
          </a:bodyPr>
          <a:lstStyle/>
          <a:p>
            <a:r>
              <a:rPr lang="en-GB" sz="3600" u="sng" dirty="0" smtClean="0">
                <a:latin typeface="Calisto MT" pitchFamily="18" charset="0"/>
              </a:rPr>
              <a:t>HOMEWORK</a:t>
            </a:r>
            <a:br>
              <a:rPr lang="en-GB" sz="3600" u="sng" dirty="0" smtClean="0">
                <a:latin typeface="Calisto MT" pitchFamily="18" charset="0"/>
              </a:rPr>
            </a:br>
            <a:r>
              <a:rPr lang="en-GB" sz="1400" b="1" u="sng" dirty="0" smtClean="0">
                <a:latin typeface="Calisto MT" pitchFamily="18" charset="0"/>
              </a:rPr>
              <a:t>due in Wednesday 2</a:t>
            </a:r>
            <a:r>
              <a:rPr lang="en-GB" sz="1400" b="1" u="sng" baseline="30000" dirty="0" smtClean="0">
                <a:latin typeface="Calisto MT" pitchFamily="18" charset="0"/>
              </a:rPr>
              <a:t>nd</a:t>
            </a:r>
            <a:r>
              <a:rPr lang="en-GB" sz="1400" b="1" u="sng" dirty="0" smtClean="0">
                <a:latin typeface="Calisto MT" pitchFamily="18" charset="0"/>
              </a:rPr>
              <a:t> May</a:t>
            </a:r>
            <a:endParaRPr lang="en-GB" sz="3600" b="1" u="sng" dirty="0"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529" y="1110445"/>
            <a:ext cx="9118848" cy="1752600"/>
          </a:xfrm>
        </p:spPr>
        <p:txBody>
          <a:bodyPr>
            <a:noAutofit/>
          </a:bodyPr>
          <a:lstStyle/>
          <a:p>
            <a:pPr marL="342900" indent="-342900">
              <a:buAutoNum type="arabicParenR"/>
            </a:pP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Read at least 3 times  and ask an adult to sign your reading </a:t>
            </a:r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d</a:t>
            </a: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iary to confirm.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Complete </a:t>
            </a:r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SET B, Test </a:t>
            </a: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4,5 </a:t>
            </a:r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and </a:t>
            </a: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Arithmetic </a:t>
            </a:r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in your 10 minute test books.  </a:t>
            </a: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Due to the changes in the Literacy curriculum children in Year 6 are expected to be secure with all KS2 spellings.  There will be no choice of spellings, in terms of degree of </a:t>
            </a: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difficulty.  </a:t>
            </a:r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We sent you home with a list of spellings from year 3 to 6.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Ask a parent to choose 20 random spellings and test you.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Any incorrect… find the definition and write it within a sentence. </a:t>
            </a:r>
          </a:p>
          <a:p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pPr marL="514350" indent="-514350">
              <a:buAutoNum type="arabicParenR"/>
            </a:pPr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pPr marL="514350" indent="-514350">
              <a:buAutoNum type="arabicParenR"/>
            </a:pPr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592" y="6237312"/>
            <a:ext cx="8856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/>
              <a:t>Note: please encourage your child to present work in their homework book to a high standard.</a:t>
            </a:r>
            <a:endParaRPr lang="en-GB" sz="11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347864" y="3573016"/>
            <a:ext cx="14401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</TotalTime>
  <Words>170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Calisto MT</vt:lpstr>
      <vt:lpstr>XCCW Joined 1a</vt:lpstr>
      <vt:lpstr>Office Theme</vt:lpstr>
      <vt:lpstr>HOMEWORK due in Wednesday 9th May</vt:lpstr>
      <vt:lpstr>HOMEWORK due in Wednesday 2nd May</vt:lpstr>
    </vt:vector>
  </TitlesOfParts>
  <Company>T&amp;W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FOR WEDNESDAY 5th NOVEMBER:</dc:title>
  <dc:creator>Moody, Nicola</dc:creator>
  <cp:lastModifiedBy>Green, Lesley - Newport Jun (A)</cp:lastModifiedBy>
  <cp:revision>39</cp:revision>
  <cp:lastPrinted>2018-04-20T07:05:02Z</cp:lastPrinted>
  <dcterms:created xsi:type="dcterms:W3CDTF">2014-10-18T20:39:50Z</dcterms:created>
  <dcterms:modified xsi:type="dcterms:W3CDTF">2018-05-04T09:42:08Z</dcterms:modified>
</cp:coreProperties>
</file>