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23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826680" y="4243100"/>
            <a:ext cx="5204640" cy="292608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625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6047" y="7737856"/>
            <a:ext cx="3825907" cy="2204256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42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425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6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49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67375" y="1666240"/>
            <a:ext cx="790475" cy="8859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4534" y="1666240"/>
            <a:ext cx="3537131" cy="885952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8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0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29818" y="4243100"/>
            <a:ext cx="5205222" cy="292608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625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047" y="7737715"/>
            <a:ext cx="3825907" cy="2249035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425">
                <a:solidFill>
                  <a:schemeClr val="tx1"/>
                </a:solidFill>
              </a:defRPr>
            </a:lvl1pPr>
            <a:lvl2pPr marL="34290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6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6680" y="4689856"/>
            <a:ext cx="2466017" cy="551463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5303" y="4689856"/>
            <a:ext cx="2467887" cy="551463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52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6679" y="4112773"/>
            <a:ext cx="2466018" cy="1251710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679" y="5588000"/>
            <a:ext cx="2466018" cy="46164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5303" y="5588000"/>
            <a:ext cx="2467887" cy="461649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65303" y="4112773"/>
            <a:ext cx="2467887" cy="1251710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6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3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3429000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480527" y="3989030"/>
            <a:ext cx="2467946" cy="2029328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575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045" y="1430528"/>
            <a:ext cx="2708910" cy="9330944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4" y="6310966"/>
            <a:ext cx="2134553" cy="390050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80527" y="11086592"/>
            <a:ext cx="2854799" cy="56896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29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3428999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480060" y="3989028"/>
            <a:ext cx="2468880" cy="2032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1575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29000" y="0"/>
            <a:ext cx="3432430" cy="12192000"/>
          </a:xfrm>
          <a:solidFill>
            <a:schemeClr val="tx1"/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4" y="6310968"/>
            <a:ext cx="2134553" cy="3900510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80060" y="11086592"/>
            <a:ext cx="2852928" cy="56896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674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04534" y="1715008"/>
            <a:ext cx="4453316" cy="211328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4534" y="4689859"/>
            <a:ext cx="4453316" cy="5514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4207" y="11091229"/>
            <a:ext cx="1548983" cy="575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6679" y="11086592"/>
            <a:ext cx="3417498" cy="568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0084" y="11054080"/>
            <a:ext cx="274320" cy="65024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91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1950" kern="1200" cap="all" spc="15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5838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3716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162476"/>
              </p:ext>
            </p:extLst>
          </p:nvPr>
        </p:nvGraphicFramePr>
        <p:xfrm>
          <a:off x="212271" y="3203576"/>
          <a:ext cx="6453498" cy="87496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3614">
                  <a:extLst>
                    <a:ext uri="{9D8B030D-6E8A-4147-A177-3AD203B41FA5}">
                      <a16:colId xmlns:a16="http://schemas.microsoft.com/office/drawing/2014/main" val="380766897"/>
                    </a:ext>
                  </a:extLst>
                </a:gridCol>
                <a:gridCol w="1780601">
                  <a:extLst>
                    <a:ext uri="{9D8B030D-6E8A-4147-A177-3AD203B41FA5}">
                      <a16:colId xmlns:a16="http://schemas.microsoft.com/office/drawing/2014/main" val="830246854"/>
                    </a:ext>
                  </a:extLst>
                </a:gridCol>
                <a:gridCol w="3759283">
                  <a:extLst>
                    <a:ext uri="{9D8B030D-6E8A-4147-A177-3AD203B41FA5}">
                      <a16:colId xmlns:a16="http://schemas.microsoft.com/office/drawing/2014/main" val="3284014316"/>
                    </a:ext>
                  </a:extLst>
                </a:gridCol>
              </a:tblGrid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Class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Who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What was this</a:t>
                      </a:r>
                      <a:r>
                        <a:rPr lang="en-GB" sz="1800" baseline="0" dirty="0" smtClean="0"/>
                        <a:t> a</a:t>
                      </a:r>
                      <a:r>
                        <a:rPr lang="en-GB" sz="1800" dirty="0" smtClean="0"/>
                        <a:t>chievement</a:t>
                      </a:r>
                      <a:r>
                        <a:rPr lang="en-GB" sz="1800" baseline="0" dirty="0" smtClean="0"/>
                        <a:t> for?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870627932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5H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Chloe 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 fantastic start to NJS. Settled in really well and has been confident and hard working.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151460567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Joseph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Settling a fantastic example all the time, always listening.</a:t>
                      </a:r>
                      <a:r>
                        <a:rPr lang="en-GB" sz="1600" baseline="0" dirty="0" smtClean="0"/>
                        <a:t> He also showed lots of courage in swimming.</a:t>
                      </a:r>
                      <a:endParaRPr lang="en-GB" sz="1600" dirty="0" smtClean="0"/>
                    </a:p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4173975730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5L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Elizabeth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Making a positive impact to NJS already with her “can do” attitude and friendly smile.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732230870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Jackson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Has started</a:t>
                      </a:r>
                      <a:r>
                        <a:rPr lang="en-GB" sz="1600" baseline="0" dirty="0" smtClean="0"/>
                        <a:t> the year at 100mph, always starting starter activities straight away and enjoying the challenge of everything thrown at him.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029390181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5M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Mollie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Making a positive</a:t>
                      </a:r>
                      <a:r>
                        <a:rPr lang="en-GB" sz="1600" baseline="0" dirty="0" smtClean="0"/>
                        <a:t> impact to life in 5M – always ready and willing to learn.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634244748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Lewis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 super start to</a:t>
                      </a:r>
                      <a:r>
                        <a:rPr lang="en-GB" sz="1600" baseline="0" dirty="0" smtClean="0"/>
                        <a:t> 5M, behaving exceptionally well, having a mature attitude and being a good role model to others already!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087656418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6S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Katie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Fantastic effort</a:t>
                      </a:r>
                      <a:r>
                        <a:rPr lang="en-GB" sz="1600" baseline="0" dirty="0" smtClean="0"/>
                        <a:t> and active listener in all lessons.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953394313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Cameron 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Excellent</a:t>
                      </a:r>
                      <a:r>
                        <a:rPr lang="en-GB" sz="1600" baseline="0" dirty="0" smtClean="0"/>
                        <a:t> first impression – very keen and enthusiastic to learn.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259474803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6J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Coby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Adapting to Yr6 fantastically well. Treating it as</a:t>
                      </a:r>
                      <a:r>
                        <a:rPr lang="en-GB" sz="1600" baseline="0" dirty="0" smtClean="0"/>
                        <a:t> a fresh chance for a new start.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210220685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Niamh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Producing</a:t>
                      </a:r>
                      <a:r>
                        <a:rPr lang="en-GB" sz="1600" baseline="0" dirty="0" smtClean="0"/>
                        <a:t> both outstanding quality and quantity across all books. An excellent start to Yr6.</a:t>
                      </a:r>
                      <a:endParaRPr lang="en-GB" sz="1600" dirty="0" smtClean="0"/>
                    </a:p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726221408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6K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Jamie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Fantastic effort</a:t>
                      </a:r>
                      <a:r>
                        <a:rPr lang="en-GB" sz="1600" baseline="0" dirty="0" smtClean="0"/>
                        <a:t> in all subjects.</a:t>
                      </a:r>
                    </a:p>
                    <a:p>
                      <a:pPr algn="ctr"/>
                      <a:r>
                        <a:rPr lang="en-GB" sz="1600" baseline="0" dirty="0" smtClean="0"/>
                        <a:t>Keep it up Jamie!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600717715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Isabelle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Amazing</a:t>
                      </a:r>
                      <a:r>
                        <a:rPr lang="en-GB" sz="1600" baseline="0" dirty="0" smtClean="0"/>
                        <a:t> ideas and structure in her autobiography. </a:t>
                      </a:r>
                      <a:endParaRPr lang="en-GB" sz="1600" dirty="0" smtClean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93647069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blackWhite">
          <a:xfrm>
            <a:off x="212272" y="1487013"/>
            <a:ext cx="6453498" cy="1419472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 fontScale="90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25" kern="1200" cap="all" spc="15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50" b="1" dirty="0" smtClean="0"/>
              <a:t/>
            </a:r>
            <a:br>
              <a:rPr lang="en-GB" sz="450" b="1" dirty="0" smtClean="0"/>
            </a:br>
            <a:r>
              <a:rPr lang="en-GB" sz="506" dirty="0" smtClean="0"/>
              <a:t/>
            </a:r>
            <a:br>
              <a:rPr lang="en-GB" sz="506" dirty="0" smtClean="0"/>
            </a:br>
            <a:r>
              <a:rPr lang="en-GB" sz="2700" dirty="0" smtClean="0"/>
              <a:t>Thursday 13</a:t>
            </a:r>
            <a:r>
              <a:rPr lang="en-GB" sz="2700" baseline="30000" dirty="0" smtClean="0"/>
              <a:t>th</a:t>
            </a:r>
            <a:r>
              <a:rPr lang="en-GB" sz="2700" dirty="0" smtClean="0"/>
              <a:t> September</a:t>
            </a:r>
            <a:r>
              <a:rPr lang="en-GB" sz="900" dirty="0" smtClean="0"/>
              <a:t/>
            </a:r>
            <a:br>
              <a:rPr lang="en-GB" sz="900" dirty="0" smtClean="0"/>
            </a:br>
            <a:r>
              <a:rPr lang="en-GB" sz="900" dirty="0" smtClean="0"/>
              <a:t/>
            </a:r>
            <a:br>
              <a:rPr lang="en-GB" sz="900" dirty="0" smtClean="0"/>
            </a:br>
            <a:r>
              <a:rPr lang="en-GB" sz="900" dirty="0" smtClean="0"/>
              <a:t/>
            </a:r>
            <a:br>
              <a:rPr lang="en-GB" sz="900" dirty="0" smtClean="0"/>
            </a:br>
            <a:r>
              <a:rPr lang="en-GB" sz="2000" dirty="0" smtClean="0"/>
              <a:t>Well done to all the following children for their achievements this week</a:t>
            </a:r>
            <a:endParaRPr lang="en-GB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blackWhite">
          <a:xfrm>
            <a:off x="1441369" y="92970"/>
            <a:ext cx="5224400" cy="12454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 fontScale="975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25" kern="1200" cap="all" spc="15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u="sng" dirty="0" smtClean="0"/>
              <a:t>Upper School</a:t>
            </a:r>
          </a:p>
          <a:p>
            <a:endParaRPr lang="en-GB" sz="1800" b="1" u="sng" dirty="0"/>
          </a:p>
          <a:p>
            <a:r>
              <a:rPr lang="en-GB" b="1" u="sng" dirty="0" smtClean="0"/>
              <a:t>Head Teacher Awards</a:t>
            </a:r>
            <a:endParaRPr lang="en-GB" sz="1238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271" y="92969"/>
            <a:ext cx="1176630" cy="124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32960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57</TotalTime>
  <Words>222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Teacher Awards  Thursday ___ ____________   Well done to all the following children for their achievements this week</dc:title>
  <dc:creator>Moody, Ben</dc:creator>
  <cp:lastModifiedBy>Moody, Ben</cp:lastModifiedBy>
  <cp:revision>7</cp:revision>
  <dcterms:created xsi:type="dcterms:W3CDTF">2018-08-29T21:14:16Z</dcterms:created>
  <dcterms:modified xsi:type="dcterms:W3CDTF">2018-09-13T13:53:47Z</dcterms:modified>
</cp:coreProperties>
</file>