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C097E2-C00E-4C19-BD51-AD1011529F4A}" type="datetimeFigureOut">
              <a:rPr lang="en-GB" smtClean="0"/>
              <a:t>25/10/2018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26D051-C1E8-4762-9BD9-ECD2A95A23C2}" type="slidenum">
              <a:rPr lang="en-GB" smtClean="0"/>
              <a:t>‹#›</a:t>
            </a:fld>
            <a:endParaRPr lang="en-GB"/>
          </a:p>
        </p:txBody>
      </p:sp>
    </p:spTree>
    <p:extLst>
      <p:ext uri="{BB962C8B-B14F-4D97-AF65-F5344CB8AC3E}">
        <p14:creationId xmlns:p14="http://schemas.microsoft.com/office/powerpoint/2010/main" val="1565840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C097E2-C00E-4C19-BD51-AD1011529F4A}" type="datetimeFigureOut">
              <a:rPr lang="en-GB" smtClean="0"/>
              <a:t>25/10/2018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26D051-C1E8-4762-9BD9-ECD2A95A23C2}" type="slidenum">
              <a:rPr lang="en-GB" smtClean="0"/>
              <a:t>‹#›</a:t>
            </a:fld>
            <a:endParaRPr lang="en-GB"/>
          </a:p>
        </p:txBody>
      </p:sp>
    </p:spTree>
    <p:extLst>
      <p:ext uri="{BB962C8B-B14F-4D97-AF65-F5344CB8AC3E}">
        <p14:creationId xmlns:p14="http://schemas.microsoft.com/office/powerpoint/2010/main" val="290660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C097E2-C00E-4C19-BD51-AD1011529F4A}" type="datetimeFigureOut">
              <a:rPr lang="en-GB" smtClean="0"/>
              <a:t>25/10/2018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26D051-C1E8-4762-9BD9-ECD2A95A23C2}" type="slidenum">
              <a:rPr lang="en-GB" smtClean="0"/>
              <a:t>‹#›</a:t>
            </a:fld>
            <a:endParaRPr lang="en-GB"/>
          </a:p>
        </p:txBody>
      </p:sp>
    </p:spTree>
    <p:extLst>
      <p:ext uri="{BB962C8B-B14F-4D97-AF65-F5344CB8AC3E}">
        <p14:creationId xmlns:p14="http://schemas.microsoft.com/office/powerpoint/2010/main" val="101950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C097E2-C00E-4C19-BD51-AD1011529F4A}" type="datetimeFigureOut">
              <a:rPr lang="en-GB" smtClean="0"/>
              <a:t>25/10/2018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26D051-C1E8-4762-9BD9-ECD2A95A23C2}" type="slidenum">
              <a:rPr lang="en-GB" smtClean="0"/>
              <a:t>‹#›</a:t>
            </a:fld>
            <a:endParaRPr lang="en-GB"/>
          </a:p>
        </p:txBody>
      </p:sp>
    </p:spTree>
    <p:extLst>
      <p:ext uri="{BB962C8B-B14F-4D97-AF65-F5344CB8AC3E}">
        <p14:creationId xmlns:p14="http://schemas.microsoft.com/office/powerpoint/2010/main" val="316505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C097E2-C00E-4C19-BD51-AD1011529F4A}" type="datetimeFigureOut">
              <a:rPr lang="en-GB" smtClean="0"/>
              <a:t>25/10/2018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26D051-C1E8-4762-9BD9-ECD2A95A23C2}" type="slidenum">
              <a:rPr lang="en-GB" smtClean="0"/>
              <a:t>‹#›</a:t>
            </a:fld>
            <a:endParaRPr lang="en-GB"/>
          </a:p>
        </p:txBody>
      </p:sp>
    </p:spTree>
    <p:extLst>
      <p:ext uri="{BB962C8B-B14F-4D97-AF65-F5344CB8AC3E}">
        <p14:creationId xmlns:p14="http://schemas.microsoft.com/office/powerpoint/2010/main" val="25094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C097E2-C00E-4C19-BD51-AD1011529F4A}" type="datetimeFigureOut">
              <a:rPr lang="en-GB" smtClean="0"/>
              <a:t>25/10/2018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26D051-C1E8-4762-9BD9-ECD2A95A23C2}" type="slidenum">
              <a:rPr lang="en-GB" smtClean="0"/>
              <a:t>‹#›</a:t>
            </a:fld>
            <a:endParaRPr lang="en-GB"/>
          </a:p>
        </p:txBody>
      </p:sp>
    </p:spTree>
    <p:extLst>
      <p:ext uri="{BB962C8B-B14F-4D97-AF65-F5344CB8AC3E}">
        <p14:creationId xmlns:p14="http://schemas.microsoft.com/office/powerpoint/2010/main" val="2002181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C097E2-C00E-4C19-BD51-AD1011529F4A}" type="datetimeFigureOut">
              <a:rPr lang="en-GB" smtClean="0"/>
              <a:t>25/10/2018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D26D051-C1E8-4762-9BD9-ECD2A95A23C2}" type="slidenum">
              <a:rPr lang="en-GB" smtClean="0"/>
              <a:t>‹#›</a:t>
            </a:fld>
            <a:endParaRPr lang="en-GB"/>
          </a:p>
        </p:txBody>
      </p:sp>
    </p:spTree>
    <p:extLst>
      <p:ext uri="{BB962C8B-B14F-4D97-AF65-F5344CB8AC3E}">
        <p14:creationId xmlns:p14="http://schemas.microsoft.com/office/powerpoint/2010/main" val="145108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C097E2-C00E-4C19-BD51-AD1011529F4A}" type="datetimeFigureOut">
              <a:rPr lang="en-GB" smtClean="0"/>
              <a:t>25/10/2018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D26D051-C1E8-4762-9BD9-ECD2A95A23C2}" type="slidenum">
              <a:rPr lang="en-GB" smtClean="0"/>
              <a:t>‹#›</a:t>
            </a:fld>
            <a:endParaRPr lang="en-GB"/>
          </a:p>
        </p:txBody>
      </p:sp>
    </p:spTree>
    <p:extLst>
      <p:ext uri="{BB962C8B-B14F-4D97-AF65-F5344CB8AC3E}">
        <p14:creationId xmlns:p14="http://schemas.microsoft.com/office/powerpoint/2010/main" val="835857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097E2-C00E-4C19-BD51-AD1011529F4A}" type="datetimeFigureOut">
              <a:rPr lang="en-GB" smtClean="0"/>
              <a:t>25/10/2018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D26D051-C1E8-4762-9BD9-ECD2A95A23C2}" type="slidenum">
              <a:rPr lang="en-GB" smtClean="0"/>
              <a:t>‹#›</a:t>
            </a:fld>
            <a:endParaRPr lang="en-GB"/>
          </a:p>
        </p:txBody>
      </p:sp>
    </p:spTree>
    <p:extLst>
      <p:ext uri="{BB962C8B-B14F-4D97-AF65-F5344CB8AC3E}">
        <p14:creationId xmlns:p14="http://schemas.microsoft.com/office/powerpoint/2010/main" val="4216030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C097E2-C00E-4C19-BD51-AD1011529F4A}" type="datetimeFigureOut">
              <a:rPr lang="en-GB" smtClean="0"/>
              <a:t>25/10/2018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26D051-C1E8-4762-9BD9-ECD2A95A23C2}" type="slidenum">
              <a:rPr lang="en-GB" smtClean="0"/>
              <a:t>‹#›</a:t>
            </a:fld>
            <a:endParaRPr lang="en-GB"/>
          </a:p>
        </p:txBody>
      </p:sp>
    </p:spTree>
    <p:extLst>
      <p:ext uri="{BB962C8B-B14F-4D97-AF65-F5344CB8AC3E}">
        <p14:creationId xmlns:p14="http://schemas.microsoft.com/office/powerpoint/2010/main" val="2790962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C097E2-C00E-4C19-BD51-AD1011529F4A}" type="datetimeFigureOut">
              <a:rPr lang="en-GB" smtClean="0"/>
              <a:t>25/10/2018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26D051-C1E8-4762-9BD9-ECD2A95A23C2}" type="slidenum">
              <a:rPr lang="en-GB" smtClean="0"/>
              <a:t>‹#›</a:t>
            </a:fld>
            <a:endParaRPr lang="en-GB"/>
          </a:p>
        </p:txBody>
      </p:sp>
    </p:spTree>
    <p:extLst>
      <p:ext uri="{BB962C8B-B14F-4D97-AF65-F5344CB8AC3E}">
        <p14:creationId xmlns:p14="http://schemas.microsoft.com/office/powerpoint/2010/main" val="2279416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097E2-C00E-4C19-BD51-AD1011529F4A}" type="datetimeFigureOut">
              <a:rPr lang="en-GB" smtClean="0"/>
              <a:t>25/10/2018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6D051-C1E8-4762-9BD9-ECD2A95A23C2}" type="slidenum">
              <a:rPr lang="en-GB" smtClean="0"/>
              <a:t>‹#›</a:t>
            </a:fld>
            <a:endParaRPr lang="en-GB"/>
          </a:p>
        </p:txBody>
      </p:sp>
    </p:spTree>
    <p:extLst>
      <p:ext uri="{BB962C8B-B14F-4D97-AF65-F5344CB8AC3E}">
        <p14:creationId xmlns:p14="http://schemas.microsoft.com/office/powerpoint/2010/main" val="2708608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6.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9600" dirty="0" smtClean="0">
                <a:solidFill>
                  <a:schemeClr val="bg1"/>
                </a:solidFill>
                <a:latin typeface="Comic Sans MS" panose="030F0702030302020204" pitchFamily="66" charset="0"/>
              </a:rPr>
              <a:t>Peace Babies</a:t>
            </a:r>
            <a:endParaRPr lang="en-GB" sz="96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195120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173" y="650143"/>
            <a:ext cx="4675602" cy="5353743"/>
          </a:xfrm>
          <a:prstGeom prst="rect">
            <a:avLst/>
          </a:prstGeom>
        </p:spPr>
      </p:pic>
      <p:sp>
        <p:nvSpPr>
          <p:cNvPr id="3" name="TextBox 2"/>
          <p:cNvSpPr txBox="1"/>
          <p:nvPr/>
        </p:nvSpPr>
        <p:spPr>
          <a:xfrm>
            <a:off x="5401994" y="818635"/>
            <a:ext cx="6414868" cy="5016758"/>
          </a:xfrm>
          <a:prstGeom prst="rect">
            <a:avLst/>
          </a:prstGeom>
          <a:noFill/>
        </p:spPr>
        <p:txBody>
          <a:bodyPr wrap="square" rtlCol="0">
            <a:spAutoFit/>
          </a:bodyPr>
          <a:lstStyle/>
          <a:p>
            <a:r>
              <a:rPr lang="en-GB" sz="3200" dirty="0" smtClean="0">
                <a:latin typeface="Comic Sans MS" panose="030F0702030302020204" pitchFamily="66" charset="0"/>
              </a:rPr>
              <a:t>What are these?</a:t>
            </a:r>
          </a:p>
          <a:p>
            <a:endParaRPr lang="en-GB" sz="3200" dirty="0">
              <a:latin typeface="Comic Sans MS" panose="030F0702030302020204" pitchFamily="66" charset="0"/>
            </a:endParaRPr>
          </a:p>
          <a:p>
            <a:r>
              <a:rPr lang="en-GB" sz="3200" dirty="0" smtClean="0">
                <a:latin typeface="Comic Sans MS" panose="030F0702030302020204" pitchFamily="66" charset="0"/>
              </a:rPr>
              <a:t>Do you like sweets?</a:t>
            </a:r>
          </a:p>
          <a:p>
            <a:endParaRPr lang="en-GB" sz="3200" dirty="0">
              <a:latin typeface="Comic Sans MS" panose="030F0702030302020204" pitchFamily="66" charset="0"/>
            </a:endParaRPr>
          </a:p>
          <a:p>
            <a:r>
              <a:rPr lang="en-GB" sz="3200" dirty="0" smtClean="0">
                <a:latin typeface="Comic Sans MS" panose="030F0702030302020204" pitchFamily="66" charset="0"/>
              </a:rPr>
              <a:t>How does eating sweets make you feel?</a:t>
            </a:r>
          </a:p>
          <a:p>
            <a:endParaRPr lang="en-GB" sz="3200" dirty="0">
              <a:latin typeface="Comic Sans MS" panose="030F0702030302020204" pitchFamily="66" charset="0"/>
            </a:endParaRPr>
          </a:p>
          <a:p>
            <a:r>
              <a:rPr lang="en-GB" sz="3200" dirty="0" smtClean="0">
                <a:latin typeface="Comic Sans MS" panose="030F0702030302020204" pitchFamily="66" charset="0"/>
              </a:rPr>
              <a:t>What flavours are the babies?</a:t>
            </a:r>
          </a:p>
          <a:p>
            <a:endParaRPr lang="en-GB" sz="3200" dirty="0">
              <a:latin typeface="Comic Sans MS" panose="030F0702030302020204" pitchFamily="66" charset="0"/>
            </a:endParaRPr>
          </a:p>
          <a:p>
            <a:r>
              <a:rPr lang="en-GB" sz="3200" dirty="0" smtClean="0">
                <a:latin typeface="Comic Sans MS" panose="030F0702030302020204" pitchFamily="66" charset="0"/>
              </a:rPr>
              <a:t>What is your favourite flavour?</a:t>
            </a:r>
            <a:endParaRPr lang="en-GB" sz="3200" dirty="0">
              <a:latin typeface="Comic Sans MS" panose="030F0702030302020204" pitchFamily="66" charset="0"/>
            </a:endParaRPr>
          </a:p>
        </p:txBody>
      </p:sp>
    </p:spTree>
    <p:extLst>
      <p:ext uri="{BB962C8B-B14F-4D97-AF65-F5344CB8AC3E}">
        <p14:creationId xmlns:p14="http://schemas.microsoft.com/office/powerpoint/2010/main" val="686919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4236" y="365125"/>
            <a:ext cx="11222182" cy="210791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838200" y="365125"/>
            <a:ext cx="10515600" cy="2107911"/>
          </a:xfrm>
        </p:spPr>
        <p:txBody>
          <a:bodyPr/>
          <a:lstStyle/>
          <a:p>
            <a:pPr algn="ctr"/>
            <a:r>
              <a:rPr lang="en-GB" dirty="0" smtClean="0">
                <a:latin typeface="Comic Sans MS" panose="030F0702030302020204" pitchFamily="66" charset="0"/>
              </a:rPr>
              <a:t>How do you think people were feeling at the end of the war?</a:t>
            </a:r>
            <a:endParaRPr lang="en-GB" dirty="0">
              <a:latin typeface="Comic Sans MS" panose="030F0702030302020204" pitchFamily="66"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06554">
            <a:off x="610438" y="2369960"/>
            <a:ext cx="3761942" cy="270859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2986" y="2125563"/>
            <a:ext cx="2552561" cy="1914422"/>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l="15026" r="18821"/>
          <a:stretch/>
        </p:blipFill>
        <p:spPr>
          <a:xfrm>
            <a:off x="2138290" y="3838311"/>
            <a:ext cx="3221502" cy="2739213"/>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85087" y="1936865"/>
            <a:ext cx="4087368" cy="2103120"/>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00493" y="4171648"/>
            <a:ext cx="5870988" cy="2271355"/>
          </a:xfrm>
          <a:prstGeom prst="rect">
            <a:avLst/>
          </a:prstGeom>
        </p:spPr>
      </p:pic>
    </p:spTree>
    <p:extLst>
      <p:ext uri="{BB962C8B-B14F-4D97-AF65-F5344CB8AC3E}">
        <p14:creationId xmlns:p14="http://schemas.microsoft.com/office/powerpoint/2010/main" val="2659586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Comic Sans MS" panose="030F0702030302020204" pitchFamily="66" charset="0"/>
              </a:rPr>
              <a:t>Did you know that Jelly Babies were originally called Peace Babies?</a:t>
            </a:r>
            <a:endParaRPr lang="en-GB" dirty="0">
              <a:latin typeface="Comic Sans MS" panose="030F0702030302020204" pitchFamily="66"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9982" y="1690688"/>
            <a:ext cx="7399606" cy="4846320"/>
          </a:xfrm>
          <a:prstGeom prst="rect">
            <a:avLst/>
          </a:prstGeom>
        </p:spPr>
      </p:pic>
    </p:spTree>
    <p:extLst>
      <p:ext uri="{BB962C8B-B14F-4D97-AF65-F5344CB8AC3E}">
        <p14:creationId xmlns:p14="http://schemas.microsoft.com/office/powerpoint/2010/main" val="3014686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A bag of sweets to represent peace?</a:t>
            </a:r>
            <a:endParaRPr lang="en-GB" dirty="0">
              <a:latin typeface="Comic Sans MS" panose="030F0702030302020204" pitchFamily="66" charset="0"/>
            </a:endParaRPr>
          </a:p>
        </p:txBody>
      </p:sp>
      <p:sp>
        <p:nvSpPr>
          <p:cNvPr id="3" name="Rectangle 2"/>
          <p:cNvSpPr/>
          <p:nvPr/>
        </p:nvSpPr>
        <p:spPr>
          <a:xfrm>
            <a:off x="283699" y="4767689"/>
            <a:ext cx="11624602" cy="1477328"/>
          </a:xfrm>
          <a:prstGeom prst="rect">
            <a:avLst/>
          </a:prstGeom>
        </p:spPr>
        <p:txBody>
          <a:bodyPr wrap="square">
            <a:spAutoFit/>
          </a:bodyPr>
          <a:lstStyle/>
          <a:p>
            <a:r>
              <a:rPr lang="en-GB" dirty="0" smtClean="0">
                <a:latin typeface="Comic Sans MS" panose="030F0702030302020204" pitchFamily="66" charset="0"/>
              </a:rPr>
              <a:t>Working for peace doesn't mean being soft (like a jelly baby). </a:t>
            </a:r>
          </a:p>
          <a:p>
            <a:r>
              <a:rPr lang="en-GB" dirty="0" smtClean="0">
                <a:latin typeface="Comic Sans MS" panose="030F0702030302020204" pitchFamily="66" charset="0"/>
              </a:rPr>
              <a:t>It calls for a strong commitment to friendship, fairness, being ready to share, and </a:t>
            </a:r>
          </a:p>
          <a:p>
            <a:r>
              <a:rPr lang="en-GB" dirty="0" smtClean="0">
                <a:latin typeface="Comic Sans MS" panose="030F0702030302020204" pitchFamily="66" charset="0"/>
              </a:rPr>
              <a:t>celebrating the good things of life together. </a:t>
            </a:r>
            <a:br>
              <a:rPr lang="en-GB" dirty="0" smtClean="0">
                <a:latin typeface="Comic Sans MS" panose="030F0702030302020204" pitchFamily="66" charset="0"/>
              </a:rPr>
            </a:br>
            <a:r>
              <a:rPr lang="en-GB" dirty="0" smtClean="0">
                <a:latin typeface="Comic Sans MS" panose="030F0702030302020204" pitchFamily="66" charset="0"/>
              </a:rPr>
              <a:t/>
            </a:r>
            <a:br>
              <a:rPr lang="en-GB" dirty="0" smtClean="0">
                <a:latin typeface="Comic Sans MS" panose="030F0702030302020204" pitchFamily="66" charset="0"/>
              </a:rPr>
            </a:br>
            <a:r>
              <a:rPr lang="en-GB" dirty="0" smtClean="0">
                <a:latin typeface="Comic Sans MS" panose="030F0702030302020204" pitchFamily="66" charset="0"/>
              </a:rPr>
              <a:t>Pass the sweets around and everyone can enjoy a peace baby!</a:t>
            </a:r>
            <a:endParaRPr lang="en-GB" dirty="0">
              <a:latin typeface="Comic Sans MS" panose="030F0702030302020204" pitchFamily="66" charset="0"/>
            </a:endParaRPr>
          </a:p>
        </p:txBody>
      </p:sp>
      <p:sp>
        <p:nvSpPr>
          <p:cNvPr id="4" name="Rectangle 3"/>
          <p:cNvSpPr/>
          <p:nvPr/>
        </p:nvSpPr>
        <p:spPr>
          <a:xfrm>
            <a:off x="283699" y="3843921"/>
            <a:ext cx="11624602" cy="646331"/>
          </a:xfrm>
          <a:prstGeom prst="rect">
            <a:avLst/>
          </a:prstGeom>
        </p:spPr>
        <p:txBody>
          <a:bodyPr wrap="square">
            <a:spAutoFit/>
          </a:bodyPr>
          <a:lstStyle/>
          <a:p>
            <a:r>
              <a:rPr lang="en-GB" dirty="0" smtClean="0">
                <a:latin typeface="Comic Sans MS" panose="030F0702030302020204" pitchFamily="66" charset="0"/>
              </a:rPr>
              <a:t>Peace is enjoyed when people of different ages, interests and appearances live together in harmony. (Wouldn't a bag of jelly babies be dull if the sweets were all one colour and flavour!) </a:t>
            </a:r>
            <a:endParaRPr lang="en-GB" dirty="0">
              <a:latin typeface="Comic Sans MS" panose="030F0702030302020204" pitchFamily="66" charset="0"/>
            </a:endParaRPr>
          </a:p>
        </p:txBody>
      </p:sp>
      <p:sp>
        <p:nvSpPr>
          <p:cNvPr id="5" name="TextBox 4"/>
          <p:cNvSpPr txBox="1"/>
          <p:nvPr/>
        </p:nvSpPr>
        <p:spPr>
          <a:xfrm>
            <a:off x="368105" y="2028640"/>
            <a:ext cx="11455790" cy="1477328"/>
          </a:xfrm>
          <a:prstGeom prst="rect">
            <a:avLst/>
          </a:prstGeom>
          <a:noFill/>
        </p:spPr>
        <p:txBody>
          <a:bodyPr wrap="square" rtlCol="0">
            <a:spAutoFit/>
          </a:bodyPr>
          <a:lstStyle/>
          <a:p>
            <a:r>
              <a:rPr lang="en-GB" dirty="0" smtClean="0">
                <a:latin typeface="Comic Sans MS" panose="030F0702030302020204" pitchFamily="66" charset="0"/>
              </a:rPr>
              <a:t>The reason why Bassets called them Peace Babies isn’t clear. Some say the different colours represented the different nations coming together in peace. Some people say it was because what the world needed was a sweet treat after all the sadness brought by the war and others have said that a baby represents new life, a fresh beginning after the horror of war.</a:t>
            </a:r>
          </a:p>
          <a:p>
            <a:r>
              <a:rPr lang="en-GB" dirty="0" smtClean="0">
                <a:latin typeface="Comic Sans MS" panose="030F0702030302020204" pitchFamily="66" charset="0"/>
              </a:rPr>
              <a:t>What do you think?</a:t>
            </a:r>
            <a:endParaRPr lang="en-GB" dirty="0">
              <a:latin typeface="Comic Sans MS" panose="030F0702030302020204" pitchFamily="66"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1859" y="4490252"/>
            <a:ext cx="2143125" cy="2143125"/>
          </a:xfrm>
          <a:prstGeom prst="rect">
            <a:avLst/>
          </a:prstGeom>
        </p:spPr>
      </p:pic>
    </p:spTree>
    <p:extLst>
      <p:ext uri="{BB962C8B-B14F-4D97-AF65-F5344CB8AC3E}">
        <p14:creationId xmlns:p14="http://schemas.microsoft.com/office/powerpoint/2010/main" val="1662485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34280" r="33590"/>
          <a:stretch/>
        </p:blipFill>
        <p:spPr>
          <a:xfrm>
            <a:off x="6963507" y="637735"/>
            <a:ext cx="5251430" cy="5734930"/>
          </a:xfrm>
          <a:prstGeom prst="rect">
            <a:avLst/>
          </a:prstGeom>
        </p:spPr>
      </p:pic>
      <p:sp>
        <p:nvSpPr>
          <p:cNvPr id="3" name="Rectangle 2"/>
          <p:cNvSpPr/>
          <p:nvPr/>
        </p:nvSpPr>
        <p:spPr>
          <a:xfrm>
            <a:off x="867507" y="1100686"/>
            <a:ext cx="6096000" cy="3416320"/>
          </a:xfrm>
          <a:prstGeom prst="rect">
            <a:avLst/>
          </a:prstGeom>
        </p:spPr>
        <p:txBody>
          <a:bodyPr>
            <a:spAutoFit/>
          </a:bodyPr>
          <a:lstStyle/>
          <a:p>
            <a:r>
              <a:rPr lang="en-GB" sz="3600" dirty="0" smtClean="0">
                <a:latin typeface="Comic Sans MS" panose="030F0702030302020204" pitchFamily="66" charset="0"/>
              </a:rPr>
              <a:t>Loving God, </a:t>
            </a:r>
            <a:br>
              <a:rPr lang="en-GB" sz="3600" dirty="0" smtClean="0">
                <a:latin typeface="Comic Sans MS" panose="030F0702030302020204" pitchFamily="66" charset="0"/>
              </a:rPr>
            </a:br>
            <a:r>
              <a:rPr lang="en-GB" sz="3600" dirty="0" smtClean="0">
                <a:latin typeface="Comic Sans MS" panose="030F0702030302020204" pitchFamily="66" charset="0"/>
              </a:rPr>
              <a:t>help us to work for peace, </a:t>
            </a:r>
            <a:br>
              <a:rPr lang="en-GB" sz="3600" dirty="0" smtClean="0">
                <a:latin typeface="Comic Sans MS" panose="030F0702030302020204" pitchFamily="66" charset="0"/>
              </a:rPr>
            </a:br>
            <a:r>
              <a:rPr lang="en-GB" sz="3600" dirty="0" smtClean="0">
                <a:latin typeface="Comic Sans MS" panose="030F0702030302020204" pitchFamily="66" charset="0"/>
              </a:rPr>
              <a:t>and to pray for peace, </a:t>
            </a:r>
            <a:br>
              <a:rPr lang="en-GB" sz="3600" dirty="0" smtClean="0">
                <a:latin typeface="Comic Sans MS" panose="030F0702030302020204" pitchFamily="66" charset="0"/>
              </a:rPr>
            </a:br>
            <a:r>
              <a:rPr lang="en-GB" sz="3600" dirty="0" smtClean="0">
                <a:latin typeface="Comic Sans MS" panose="030F0702030302020204" pitchFamily="66" charset="0"/>
              </a:rPr>
              <a:t>believing that all people are your children. </a:t>
            </a:r>
            <a:br>
              <a:rPr lang="en-GB" sz="3600" dirty="0" smtClean="0">
                <a:latin typeface="Comic Sans MS" panose="030F0702030302020204" pitchFamily="66" charset="0"/>
              </a:rPr>
            </a:br>
            <a:r>
              <a:rPr lang="en-GB" sz="3600" b="1" dirty="0" smtClean="0">
                <a:latin typeface="Comic Sans MS" panose="030F0702030302020204" pitchFamily="66" charset="0"/>
              </a:rPr>
              <a:t>Amen.</a:t>
            </a:r>
            <a:endParaRPr lang="en-GB" sz="3600" dirty="0">
              <a:latin typeface="Comic Sans MS" panose="030F0702030302020204" pitchFamily="66" charset="0"/>
            </a:endParaRPr>
          </a:p>
        </p:txBody>
      </p:sp>
    </p:spTree>
    <p:extLst>
      <p:ext uri="{BB962C8B-B14F-4D97-AF65-F5344CB8AC3E}">
        <p14:creationId xmlns:p14="http://schemas.microsoft.com/office/powerpoint/2010/main" val="3392802097"/>
      </p:ext>
    </p:extLst>
  </p:cSld>
  <p:clrMapOvr>
    <a:masterClrMapping/>
  </p:clrMapOvr>
</p:sld>
</file>

<file path=ppt/theme/theme1.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214</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Comic Sans MS</vt:lpstr>
      <vt:lpstr>Office Theme</vt:lpstr>
      <vt:lpstr>Peace Babies</vt:lpstr>
      <vt:lpstr>PowerPoint Presentation</vt:lpstr>
      <vt:lpstr>How do you think people were feeling at the end of the war?</vt:lpstr>
      <vt:lpstr>Did you know that Jelly Babies were originally called Peace Babies?</vt:lpstr>
      <vt:lpstr>A bag of sweets to represent peace?</vt:lpstr>
      <vt:lpstr>PowerPoint Presentation</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 Babies</dc:title>
  <dc:creator>Rotherham, Andrew</dc:creator>
  <cp:lastModifiedBy>Rotherham, Andrew</cp:lastModifiedBy>
  <cp:revision>7</cp:revision>
  <dcterms:created xsi:type="dcterms:W3CDTF">2018-10-25T08:37:25Z</dcterms:created>
  <dcterms:modified xsi:type="dcterms:W3CDTF">2018-10-25T10:26:48Z</dcterms:modified>
</cp:coreProperties>
</file>