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9" d="100"/>
          <a:sy n="39" d="100"/>
        </p:scale>
        <p:origin x="236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826680" y="4243100"/>
            <a:ext cx="5204640" cy="292608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2625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6047" y="7737856"/>
            <a:ext cx="3825907" cy="2204256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42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425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66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49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67375" y="1666240"/>
            <a:ext cx="790475" cy="88595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4534" y="1666240"/>
            <a:ext cx="3537131" cy="885952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48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506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29818" y="4243100"/>
            <a:ext cx="5205222" cy="292608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2625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047" y="7737715"/>
            <a:ext cx="3825907" cy="2249035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425">
                <a:solidFill>
                  <a:schemeClr val="tx1"/>
                </a:solidFill>
              </a:defRPr>
            </a:lvl1pPr>
            <a:lvl2pPr marL="34290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76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6680" y="4689856"/>
            <a:ext cx="2466017" cy="551463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5303" y="4689856"/>
            <a:ext cx="2467887" cy="551463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52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6679" y="4112773"/>
            <a:ext cx="2466018" cy="1251710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6679" y="5588000"/>
            <a:ext cx="2466018" cy="461649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65303" y="5588000"/>
            <a:ext cx="2467887" cy="4616491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65303" y="4112773"/>
            <a:ext cx="2467887" cy="1251710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99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96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932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3429000" cy="1219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480527" y="3989030"/>
            <a:ext cx="2467946" cy="2029328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1575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9045" y="1430528"/>
            <a:ext cx="2708910" cy="9330944"/>
          </a:xfrm>
        </p:spPr>
        <p:txBody>
          <a:bodyPr>
            <a:normAutofit/>
          </a:bodyPr>
          <a:lstStyle>
            <a:lvl1pPr>
              <a:defRPr sz="1425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7224" y="6310966"/>
            <a:ext cx="2134553" cy="3900508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80527" y="11086592"/>
            <a:ext cx="2854799" cy="56896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629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3428999" cy="1219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480060" y="3989028"/>
            <a:ext cx="2468880" cy="2032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1575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29000" y="0"/>
            <a:ext cx="3432430" cy="12192000"/>
          </a:xfrm>
          <a:solidFill>
            <a:schemeClr val="tx1"/>
          </a:solidFill>
        </p:spPr>
        <p:txBody>
          <a:bodyPr anchor="t"/>
          <a:lstStyle>
            <a:lvl1pPr marL="0" indent="0">
              <a:buNone/>
              <a:defRPr sz="24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7224" y="6310968"/>
            <a:ext cx="2134553" cy="3900510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80060" y="11086592"/>
            <a:ext cx="2852928" cy="56896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674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204534" y="1715008"/>
            <a:ext cx="4453316" cy="211328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4534" y="4689859"/>
            <a:ext cx="4453316" cy="5514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84207" y="11091229"/>
            <a:ext cx="1548983" cy="5759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6679" y="11086592"/>
            <a:ext cx="3417498" cy="568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0084" y="11054080"/>
            <a:ext cx="274320" cy="65024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825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915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1950" kern="1200" cap="all" spc="15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29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143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58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572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85838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14425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013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3716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169047"/>
              </p:ext>
            </p:extLst>
          </p:nvPr>
        </p:nvGraphicFramePr>
        <p:xfrm>
          <a:off x="212271" y="3382241"/>
          <a:ext cx="6453498" cy="8309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2758">
                  <a:extLst>
                    <a:ext uri="{9D8B030D-6E8A-4147-A177-3AD203B41FA5}">
                      <a16:colId xmlns:a16="http://schemas.microsoft.com/office/drawing/2014/main" val="2441214128"/>
                    </a:ext>
                  </a:extLst>
                </a:gridCol>
                <a:gridCol w="1894114">
                  <a:extLst>
                    <a:ext uri="{9D8B030D-6E8A-4147-A177-3AD203B41FA5}">
                      <a16:colId xmlns:a16="http://schemas.microsoft.com/office/drawing/2014/main" val="3681059802"/>
                    </a:ext>
                  </a:extLst>
                </a:gridCol>
                <a:gridCol w="3726626">
                  <a:extLst>
                    <a:ext uri="{9D8B030D-6E8A-4147-A177-3AD203B41FA5}">
                      <a16:colId xmlns:a16="http://schemas.microsoft.com/office/drawing/2014/main" val="2257010826"/>
                    </a:ext>
                  </a:extLst>
                </a:gridCol>
              </a:tblGrid>
              <a:tr h="24544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Class</a:t>
                      </a:r>
                      <a:endParaRPr lang="en-GB" sz="18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Who</a:t>
                      </a:r>
                      <a:endParaRPr lang="en-GB" sz="18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What was this</a:t>
                      </a:r>
                      <a:r>
                        <a:rPr lang="en-GB" sz="1800" baseline="0" dirty="0" smtClean="0"/>
                        <a:t> a</a:t>
                      </a:r>
                      <a:r>
                        <a:rPr lang="en-GB" sz="1800" dirty="0" smtClean="0"/>
                        <a:t>chievement</a:t>
                      </a:r>
                      <a:r>
                        <a:rPr lang="en-GB" sz="1800" baseline="0" dirty="0" smtClean="0"/>
                        <a:t> for?</a:t>
                      </a:r>
                      <a:endParaRPr lang="en-GB" sz="18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3508216395"/>
                  </a:ext>
                </a:extLst>
              </a:tr>
              <a:tr h="24697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3B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Jade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Being an excellent gymnast</a:t>
                      </a:r>
                      <a:r>
                        <a:rPr lang="en-GB" sz="1600" baseline="0" dirty="0" smtClean="0"/>
                        <a:t> demonstrator – super posture, shape and extension – Well done!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564130696"/>
                  </a:ext>
                </a:extLst>
              </a:tr>
              <a:tr h="246975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Alfie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Showing</a:t>
                      </a:r>
                      <a:r>
                        <a:rPr lang="en-GB" sz="1600" baseline="0" dirty="0" smtClean="0"/>
                        <a:t> great independence in class and trying hard, particularly in maths – Well done!</a:t>
                      </a:r>
                      <a:endParaRPr lang="en-GB" sz="1600" dirty="0" smtClean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276861873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3J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Emily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Her</a:t>
                      </a:r>
                      <a:r>
                        <a:rPr lang="en-GB" sz="1600" baseline="0" dirty="0" smtClean="0"/>
                        <a:t> maths focus this week in 3J, as a new multiplication method has been learnt. Emily cracked it in one day – what determination!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757265829"/>
                  </a:ext>
                </a:extLst>
              </a:tr>
              <a:tr h="223962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Owen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Fantastic attitude in</a:t>
                      </a:r>
                      <a:r>
                        <a:rPr lang="en-GB" sz="1600" baseline="0" dirty="0" smtClean="0"/>
                        <a:t> maths. Correcting previous mistakes and learning from them.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2030741775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3P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Joshua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An utterly fantastic start to</a:t>
                      </a:r>
                      <a:r>
                        <a:rPr lang="en-GB" sz="1600" baseline="0" dirty="0" smtClean="0"/>
                        <a:t> 2019. Amazing maths and fantastic behaviour!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3985215069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Jacob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Having</a:t>
                      </a:r>
                      <a:r>
                        <a:rPr lang="en-GB" sz="1600" baseline="0" dirty="0" smtClean="0"/>
                        <a:t> the courage to ask for help. A fantastic quality to have! Good lad!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3232343342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4J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Nancy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Going above and beyond to improve her</a:t>
                      </a:r>
                      <a:r>
                        <a:rPr lang="en-GB" sz="1600" baseline="0" dirty="0" smtClean="0"/>
                        <a:t> sentences.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2303280952"/>
                  </a:ext>
                </a:extLst>
              </a:tr>
              <a:tr h="340665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Liam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Super +/- this week, with carrying and exchanging</a:t>
                      </a:r>
                      <a:r>
                        <a:rPr lang="en-GB" sz="1600" baseline="0" dirty="0" smtClean="0"/>
                        <a:t> AND for learning his 9 x tables. 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3844213990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4S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Jack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Being a fantastic</a:t>
                      </a:r>
                      <a:r>
                        <a:rPr lang="en-GB" sz="1600" baseline="0" dirty="0" smtClean="0"/>
                        <a:t> worker and a great helper to Miss Jenkins.</a:t>
                      </a:r>
                      <a:endParaRPr lang="en-GB" sz="1600" dirty="0" smtClean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990944839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Ryan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Being a fantastic</a:t>
                      </a:r>
                      <a:r>
                        <a:rPr lang="en-GB" sz="1600" baseline="0" dirty="0" smtClean="0"/>
                        <a:t> worker and a great helper to Miss Jenkins.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3277342111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Joseph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Being a fantastic</a:t>
                      </a:r>
                      <a:r>
                        <a:rPr lang="en-GB" sz="1600" baseline="0" dirty="0" smtClean="0"/>
                        <a:t> worker and a great helper to Miss Jenkins.</a:t>
                      </a:r>
                      <a:endParaRPr lang="en-GB" sz="1600" dirty="0" smtClean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689204015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4F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Ava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Excellent and much improved attitude</a:t>
                      </a:r>
                      <a:r>
                        <a:rPr lang="en-GB" sz="1600" baseline="0" dirty="0" smtClean="0"/>
                        <a:t> towards work.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3865163057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Leighton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Enthusiasm and perseverance in all he does. Fantastic attitude in school.</a:t>
                      </a:r>
                      <a:endParaRPr lang="en-GB" sz="16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787602912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 bwMode="blackWhite">
          <a:xfrm>
            <a:off x="1441369" y="76003"/>
            <a:ext cx="5224400" cy="12454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rmAutofit fontScale="975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25" kern="1200" cap="all" spc="15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u="sng" dirty="0" smtClean="0"/>
              <a:t>Lower School</a:t>
            </a:r>
          </a:p>
          <a:p>
            <a:endParaRPr lang="en-GB" sz="1800" b="1" u="sng" dirty="0"/>
          </a:p>
          <a:p>
            <a:r>
              <a:rPr lang="en-GB" b="1" u="sng" dirty="0" smtClean="0"/>
              <a:t>Head Teacher Awards</a:t>
            </a:r>
            <a:endParaRPr lang="en-GB" sz="1238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6386" t="16058" r="15775" b="11187"/>
          <a:stretch/>
        </p:blipFill>
        <p:spPr>
          <a:xfrm>
            <a:off x="212271" y="113186"/>
            <a:ext cx="1175657" cy="120831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 bwMode="blackWhite">
          <a:xfrm>
            <a:off x="212272" y="1487013"/>
            <a:ext cx="6453498" cy="1582758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rmAutofit fontScale="675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25" kern="1200" cap="all" spc="15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000" b="1" u="sng" dirty="0" smtClean="0"/>
              <a:t>Thursday 10</a:t>
            </a:r>
            <a:r>
              <a:rPr lang="en-GB" sz="3000" b="1" u="sng" baseline="30000" dirty="0" smtClean="0"/>
              <a:t>th</a:t>
            </a:r>
            <a:r>
              <a:rPr lang="en-GB" sz="3000" b="1" u="sng" dirty="0" smtClean="0"/>
              <a:t> January 2019</a:t>
            </a:r>
            <a:endParaRPr lang="en-GB" sz="3000" dirty="0"/>
          </a:p>
          <a:p>
            <a:endParaRPr lang="en-GB" sz="506" dirty="0" smtClean="0"/>
          </a:p>
          <a:p>
            <a:r>
              <a:rPr lang="en-GB" sz="900" dirty="0" smtClean="0"/>
              <a:t/>
            </a:r>
            <a:br>
              <a:rPr lang="en-GB" sz="900" dirty="0" smtClean="0"/>
            </a:br>
            <a:r>
              <a:rPr lang="en-GB" sz="200" dirty="0" smtClean="0"/>
              <a:t/>
            </a:r>
            <a:br>
              <a:rPr lang="en-GB" sz="200" dirty="0" smtClean="0"/>
            </a:br>
            <a:r>
              <a:rPr lang="en-GB" sz="900" dirty="0" smtClean="0"/>
              <a:t/>
            </a:r>
            <a:br>
              <a:rPr lang="en-GB" sz="900" dirty="0" smtClean="0"/>
            </a:br>
            <a:r>
              <a:rPr lang="en-GB" sz="2000" dirty="0" smtClean="0"/>
              <a:t>Well done to all the following children for their achievements this week.</a:t>
            </a:r>
          </a:p>
          <a:p>
            <a:r>
              <a:rPr lang="en-GB" sz="2000" dirty="0" smtClean="0"/>
              <a:t>They are formally invited to have lunch on Monday, with our head teacher </a:t>
            </a:r>
            <a:r>
              <a:rPr lang="en-GB" sz="2000" dirty="0" err="1" smtClean="0"/>
              <a:t>mrs</a:t>
            </a:r>
            <a:r>
              <a:rPr lang="en-GB" sz="2000" dirty="0" smtClean="0"/>
              <a:t> Moody, at the top table.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3972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944155"/>
              </p:ext>
            </p:extLst>
          </p:nvPr>
        </p:nvGraphicFramePr>
        <p:xfrm>
          <a:off x="212271" y="3203576"/>
          <a:ext cx="6453498" cy="871920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7443">
                  <a:extLst>
                    <a:ext uri="{9D8B030D-6E8A-4147-A177-3AD203B41FA5}">
                      <a16:colId xmlns:a16="http://schemas.microsoft.com/office/drawing/2014/main" val="380766897"/>
                    </a:ext>
                  </a:extLst>
                </a:gridCol>
                <a:gridCol w="1224643">
                  <a:extLst>
                    <a:ext uri="{9D8B030D-6E8A-4147-A177-3AD203B41FA5}">
                      <a16:colId xmlns:a16="http://schemas.microsoft.com/office/drawing/2014/main" val="830246854"/>
                    </a:ext>
                  </a:extLst>
                </a:gridCol>
                <a:gridCol w="4461412">
                  <a:extLst>
                    <a:ext uri="{9D8B030D-6E8A-4147-A177-3AD203B41FA5}">
                      <a16:colId xmlns:a16="http://schemas.microsoft.com/office/drawing/2014/main" val="3284014316"/>
                    </a:ext>
                  </a:extLst>
                </a:gridCol>
              </a:tblGrid>
              <a:tr h="32957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Class</a:t>
                      </a:r>
                      <a:endParaRPr lang="en-GB" sz="18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Who</a:t>
                      </a:r>
                      <a:endParaRPr lang="en-GB" sz="18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What was this</a:t>
                      </a:r>
                      <a:r>
                        <a:rPr lang="en-GB" sz="1800" baseline="0" dirty="0" smtClean="0"/>
                        <a:t> a</a:t>
                      </a:r>
                      <a:r>
                        <a:rPr lang="en-GB" sz="1800" dirty="0" smtClean="0"/>
                        <a:t>chievement</a:t>
                      </a:r>
                      <a:r>
                        <a:rPr lang="en-GB" sz="1800" baseline="0" dirty="0" smtClean="0"/>
                        <a:t> for?</a:t>
                      </a:r>
                      <a:endParaRPr lang="en-GB" sz="18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870627932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5H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Jamie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Being so resilient coming back to school after a long time off!</a:t>
                      </a:r>
                      <a:endParaRPr lang="en-GB" sz="18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2151460567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Sasha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Being a really positive and hard working member of the class, even with a poorly thumb and knee!</a:t>
                      </a:r>
                      <a:endParaRPr lang="en-GB" sz="18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4173975730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5L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Danielle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Beautifully presented work across all books. In particular</a:t>
                      </a:r>
                      <a:r>
                        <a:rPr lang="en-GB" sz="1800" baseline="0" dirty="0" smtClean="0"/>
                        <a:t> when we looked at signposting in maths.</a:t>
                      </a:r>
                      <a:endParaRPr lang="en-GB" sz="18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732230870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Ryan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Being a great member of 5L during our time together.</a:t>
                      </a:r>
                      <a:endParaRPr lang="en-GB" sz="18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3029390181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5M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Elsa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Fabulous presentation in all</a:t>
                      </a:r>
                      <a:r>
                        <a:rPr lang="en-GB" sz="1800" baseline="0" dirty="0" smtClean="0"/>
                        <a:t> subjects, setting the bar very high for the rest.</a:t>
                      </a:r>
                      <a:endParaRPr lang="en-GB" sz="18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3634244748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Reece</a:t>
                      </a:r>
                    </a:p>
                    <a:p>
                      <a:pPr algn="ctr"/>
                      <a:r>
                        <a:rPr lang="en-GB" sz="2000" dirty="0" smtClean="0"/>
                        <a:t>&amp;</a:t>
                      </a:r>
                    </a:p>
                    <a:p>
                      <a:pPr algn="ctr"/>
                      <a:r>
                        <a:rPr lang="en-GB" sz="2000" dirty="0" smtClean="0"/>
                        <a:t>Leighton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Keeping</a:t>
                      </a:r>
                      <a:r>
                        <a:rPr lang="en-GB" sz="1800" baseline="0" dirty="0" smtClean="0"/>
                        <a:t> the tradition of Numismatics going, sharing their own and encouraging others to do it!</a:t>
                      </a:r>
                      <a:endParaRPr lang="en-GB" sz="18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3087656418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6S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Charlie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Showed courage to stand up and read out his diary as Henry VIII.</a:t>
                      </a:r>
                      <a:endParaRPr lang="en-GB" sz="18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2953394313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Alex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Writing</a:t>
                      </a:r>
                      <a:r>
                        <a:rPr lang="en-GB" sz="1800" baseline="0" dirty="0" smtClean="0"/>
                        <a:t> an excellent diary in the style of Henry VIII.</a:t>
                      </a:r>
                      <a:endParaRPr lang="en-GB" sz="18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2259474803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6J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Alice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Putting above</a:t>
                      </a:r>
                      <a:r>
                        <a:rPr lang="en-GB" sz="1800" baseline="0" dirty="0" smtClean="0"/>
                        <a:t> and beyond effort into her homework –creating outstanding display</a:t>
                      </a:r>
                      <a:r>
                        <a:rPr lang="en-GB" sz="1800" baseline="0" dirty="0"/>
                        <a:t> </a:t>
                      </a:r>
                      <a:r>
                        <a:rPr lang="en-GB" sz="1800" baseline="0" dirty="0" smtClean="0"/>
                        <a:t>work.</a:t>
                      </a:r>
                      <a:endParaRPr lang="en-GB" sz="1800" dirty="0" smtClean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2210220685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James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Putting above</a:t>
                      </a:r>
                      <a:r>
                        <a:rPr lang="en-GB" sz="1800" baseline="0" dirty="0" smtClean="0"/>
                        <a:t> and beyond effort into his homework –creating outstanding display work.</a:t>
                      </a:r>
                      <a:endParaRPr lang="en-GB" sz="1800" dirty="0" smtClean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3726221408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6K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Ellie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Working</a:t>
                      </a:r>
                      <a:r>
                        <a:rPr lang="en-GB" sz="1800" baseline="0" dirty="0" smtClean="0"/>
                        <a:t> hard in maths – she has shown fantastic effort when adding and multiplying fractions.</a:t>
                      </a:r>
                      <a:endParaRPr lang="en-GB" sz="18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600717715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/>
                        <a:t>Natan</a:t>
                      </a:r>
                      <a:endParaRPr lang="en-GB" sz="20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Writing entertaining diary extracts from</a:t>
                      </a:r>
                      <a:r>
                        <a:rPr lang="en-GB" sz="1800" baseline="0" dirty="0" smtClean="0"/>
                        <a:t> the point of view of a Tudor executioner. </a:t>
                      </a:r>
                      <a:endParaRPr lang="en-GB" sz="18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93647069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blackWhite">
          <a:xfrm>
            <a:off x="212272" y="1487013"/>
            <a:ext cx="6453498" cy="1582758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rmAutofit fontScale="750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25" kern="1200" cap="all" spc="15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000" b="1" u="sng" dirty="0"/>
              <a:t>Thursday 10</a:t>
            </a:r>
            <a:r>
              <a:rPr lang="en-GB" sz="3000" b="1" u="sng" baseline="30000" dirty="0"/>
              <a:t>th</a:t>
            </a:r>
            <a:r>
              <a:rPr lang="en-GB" sz="3000" b="1" u="sng" dirty="0"/>
              <a:t> January </a:t>
            </a:r>
            <a:r>
              <a:rPr lang="en-GB" sz="3000" b="1" u="sng" dirty="0" smtClean="0"/>
              <a:t>2019</a:t>
            </a:r>
            <a:endParaRPr lang="en-GB" sz="8000" dirty="0" smtClean="0"/>
          </a:p>
          <a:p>
            <a:r>
              <a:rPr lang="en-GB" sz="900" dirty="0" smtClean="0"/>
              <a:t/>
            </a:r>
            <a:br>
              <a:rPr lang="en-GB" sz="900" dirty="0" smtClean="0"/>
            </a:br>
            <a:r>
              <a:rPr lang="en-GB" sz="200" dirty="0" smtClean="0"/>
              <a:t/>
            </a:r>
            <a:br>
              <a:rPr lang="en-GB" sz="200" dirty="0" smtClean="0"/>
            </a:br>
            <a:r>
              <a:rPr lang="en-GB" sz="900" dirty="0" smtClean="0"/>
              <a:t/>
            </a:r>
            <a:br>
              <a:rPr lang="en-GB" sz="900" dirty="0" smtClean="0"/>
            </a:br>
            <a:r>
              <a:rPr lang="en-GB" sz="2000" dirty="0" smtClean="0"/>
              <a:t>Well done to all the following children for their achievements this week.</a:t>
            </a:r>
          </a:p>
          <a:p>
            <a:r>
              <a:rPr lang="en-GB" sz="2000" dirty="0" smtClean="0"/>
              <a:t>They are formally invited to have lunch on Monday, with our head teacher </a:t>
            </a:r>
            <a:r>
              <a:rPr lang="en-GB" sz="2000" dirty="0" err="1" smtClean="0"/>
              <a:t>mrs</a:t>
            </a:r>
            <a:r>
              <a:rPr lang="en-GB" sz="2000" dirty="0" smtClean="0"/>
              <a:t> Moody, at the top table.</a:t>
            </a:r>
            <a:endParaRPr lang="en-GB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blackWhite">
          <a:xfrm>
            <a:off x="1441369" y="92970"/>
            <a:ext cx="5224400" cy="12454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rmAutofit fontScale="975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25" kern="1200" cap="all" spc="15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u="sng" dirty="0" smtClean="0"/>
              <a:t>Upper School</a:t>
            </a:r>
          </a:p>
          <a:p>
            <a:endParaRPr lang="en-GB" sz="1800" b="1" u="sng" dirty="0"/>
          </a:p>
          <a:p>
            <a:r>
              <a:rPr lang="en-GB" b="1" u="sng" dirty="0" smtClean="0"/>
              <a:t>Head Teacher Awards</a:t>
            </a:r>
            <a:endParaRPr lang="en-GB" sz="1238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271" y="92969"/>
            <a:ext cx="1176630" cy="1245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65587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41</TotalTime>
  <Words>434</Words>
  <Application>Microsoft Office PowerPoint</Application>
  <PresentationFormat>Widescreen</PresentationFormat>
  <Paragraphs>83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Parcel</vt:lpstr>
      <vt:lpstr>PowerPoint Presentation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 Teacher Awards  Thursday ___ ____________   Well done to all the following children for their achievements this week</dc:title>
  <dc:creator>Moody, Ben</dc:creator>
  <cp:lastModifiedBy>Moody, Ben</cp:lastModifiedBy>
  <cp:revision>9</cp:revision>
  <dcterms:created xsi:type="dcterms:W3CDTF">2018-08-29T21:14:16Z</dcterms:created>
  <dcterms:modified xsi:type="dcterms:W3CDTF">2019-01-10T22:08:51Z</dcterms:modified>
</cp:coreProperties>
</file>