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44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50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6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7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2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5E80-9A6B-48E1-80E2-C9EA3745726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6B30C-93AE-4B36-BFCD-0792CBBF2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671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77869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12" y="124978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336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713320"/>
            <a:ext cx="503064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7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3</a:t>
            </a:r>
            <a:r>
              <a:rPr lang="en-GB" b="1" u="sng" baseline="30000" dirty="0" smtClean="0"/>
              <a:t>rd</a:t>
            </a:r>
            <a:r>
              <a:rPr lang="en-GB" b="1" u="sng" dirty="0" smtClean="0"/>
              <a:t> June 2019</a:t>
            </a:r>
          </a:p>
          <a:p>
            <a:pPr algn="ctr"/>
            <a:r>
              <a:rPr lang="en-GB" sz="1200" b="1" u="sng" dirty="0" smtClean="0"/>
              <a:t>Handed in by Thursday before half term</a:t>
            </a:r>
            <a:endParaRPr lang="en-GB" sz="1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84950"/>
              </p:ext>
            </p:extLst>
          </p:nvPr>
        </p:nvGraphicFramePr>
        <p:xfrm>
          <a:off x="714953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3073"/>
              </p:ext>
            </p:extLst>
          </p:nvPr>
        </p:nvGraphicFramePr>
        <p:xfrm>
          <a:off x="153983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18" name="Rectangle 17"/>
          <p:cNvSpPr/>
          <p:nvPr/>
        </p:nvSpPr>
        <p:spPr>
          <a:xfrm>
            <a:off x="4665151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54093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765291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34" y="124978"/>
            <a:ext cx="4050713" cy="70929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234758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41405" y="1713320"/>
            <a:ext cx="503064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9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10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June 2019</a:t>
            </a:r>
          </a:p>
          <a:p>
            <a:r>
              <a:rPr lang="en-GB" sz="1200" b="1" u="sng" dirty="0"/>
              <a:t>	</a:t>
            </a:r>
            <a:r>
              <a:rPr lang="en-GB" sz="1200" b="1" u="sng" dirty="0" smtClean="0"/>
              <a:t>	Handed in by 06/06/18</a:t>
            </a:r>
            <a:endParaRPr lang="en-GB" sz="1200" b="1" u="sng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53474"/>
              </p:ext>
            </p:extLst>
          </p:nvPr>
        </p:nvGraphicFramePr>
        <p:xfrm>
          <a:off x="6302375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44974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89407"/>
              </p:ext>
            </p:extLst>
          </p:nvPr>
        </p:nvGraphicFramePr>
        <p:xfrm>
          <a:off x="5741405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245022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43" name="Rectangle 42"/>
          <p:cNvSpPr/>
          <p:nvPr/>
        </p:nvSpPr>
        <p:spPr>
          <a:xfrm>
            <a:off x="10252573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0252573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0252573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1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671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77869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12" y="124978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336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713320"/>
            <a:ext cx="503064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7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17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June 2019</a:t>
            </a:r>
          </a:p>
          <a:p>
            <a:pPr algn="ctr"/>
            <a:r>
              <a:rPr lang="en-GB" sz="1200" b="1" u="sng" dirty="0" smtClean="0"/>
              <a:t>Handed in by 13/06/19</a:t>
            </a:r>
            <a:endParaRPr lang="en-GB" sz="1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84950"/>
              </p:ext>
            </p:extLst>
          </p:nvPr>
        </p:nvGraphicFramePr>
        <p:xfrm>
          <a:off x="714953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3073"/>
              </p:ext>
            </p:extLst>
          </p:nvPr>
        </p:nvGraphicFramePr>
        <p:xfrm>
          <a:off x="153983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18" name="Rectangle 17"/>
          <p:cNvSpPr/>
          <p:nvPr/>
        </p:nvSpPr>
        <p:spPr>
          <a:xfrm>
            <a:off x="4665151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54093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765291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34" y="124978"/>
            <a:ext cx="4050713" cy="70929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234758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41405" y="1713320"/>
            <a:ext cx="503064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9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24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June 2019</a:t>
            </a:r>
          </a:p>
          <a:p>
            <a:r>
              <a:rPr lang="en-GB" sz="1200" b="1" u="sng" dirty="0"/>
              <a:t>	</a:t>
            </a:r>
            <a:r>
              <a:rPr lang="en-GB" sz="1200" b="1" u="sng" dirty="0" smtClean="0"/>
              <a:t>	Handed in by 20/06/18</a:t>
            </a:r>
            <a:endParaRPr lang="en-GB" sz="1200" b="1" u="sng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53474"/>
              </p:ext>
            </p:extLst>
          </p:nvPr>
        </p:nvGraphicFramePr>
        <p:xfrm>
          <a:off x="6302375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44974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89407"/>
              </p:ext>
            </p:extLst>
          </p:nvPr>
        </p:nvGraphicFramePr>
        <p:xfrm>
          <a:off x="5741405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245022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43" name="Rectangle 42"/>
          <p:cNvSpPr/>
          <p:nvPr/>
        </p:nvSpPr>
        <p:spPr>
          <a:xfrm>
            <a:off x="10252573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0252573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0252573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4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671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77869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12" y="124978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336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713320"/>
            <a:ext cx="503064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7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1</a:t>
            </a:r>
            <a:r>
              <a:rPr lang="en-GB" b="1" u="sng" baseline="30000" dirty="0" smtClean="0"/>
              <a:t>st</a:t>
            </a:r>
            <a:r>
              <a:rPr lang="en-GB" b="1" u="sng" dirty="0" smtClean="0"/>
              <a:t> July 2019</a:t>
            </a:r>
          </a:p>
          <a:p>
            <a:pPr algn="ctr"/>
            <a:r>
              <a:rPr lang="en-GB" sz="1200" b="1" u="sng" dirty="0" smtClean="0"/>
              <a:t>Handed in by 27/06/19</a:t>
            </a:r>
            <a:endParaRPr lang="en-GB" sz="1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84950"/>
              </p:ext>
            </p:extLst>
          </p:nvPr>
        </p:nvGraphicFramePr>
        <p:xfrm>
          <a:off x="714953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3073"/>
              </p:ext>
            </p:extLst>
          </p:nvPr>
        </p:nvGraphicFramePr>
        <p:xfrm>
          <a:off x="153983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18" name="Rectangle 17"/>
          <p:cNvSpPr/>
          <p:nvPr/>
        </p:nvSpPr>
        <p:spPr>
          <a:xfrm>
            <a:off x="4665151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654093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5765291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34" y="124978"/>
            <a:ext cx="4050713" cy="70929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234758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41405" y="1713320"/>
            <a:ext cx="503064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9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8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July 2019</a:t>
            </a:r>
          </a:p>
          <a:p>
            <a:r>
              <a:rPr lang="en-GB" sz="1200" b="1" u="sng" dirty="0"/>
              <a:t>	</a:t>
            </a:r>
            <a:r>
              <a:rPr lang="en-GB" sz="1200" b="1" u="sng" dirty="0" smtClean="0"/>
              <a:t>	Handed in by 04/07/19</a:t>
            </a:r>
            <a:endParaRPr lang="en-GB" sz="1200" b="1" u="sng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53474"/>
              </p:ext>
            </p:extLst>
          </p:nvPr>
        </p:nvGraphicFramePr>
        <p:xfrm>
          <a:off x="6302375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44974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89407"/>
              </p:ext>
            </p:extLst>
          </p:nvPr>
        </p:nvGraphicFramePr>
        <p:xfrm>
          <a:off x="5741405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245022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43" name="Rectangle 42"/>
          <p:cNvSpPr/>
          <p:nvPr/>
        </p:nvSpPr>
        <p:spPr>
          <a:xfrm>
            <a:off x="10252573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0252573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0252573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8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671" y="100292"/>
            <a:ext cx="5246255" cy="66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NJS logo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3" t="16341" r="15955" b="9517"/>
          <a:stretch>
            <a:fillRect/>
          </a:stretch>
        </p:blipFill>
        <p:spPr bwMode="auto">
          <a:xfrm>
            <a:off x="177869" y="128885"/>
            <a:ext cx="938935" cy="95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12" y="124978"/>
            <a:ext cx="4050713" cy="709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336" y="1117751"/>
            <a:ext cx="3868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Hot Dinners &amp; Grab and Go Order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983" y="1713320"/>
            <a:ext cx="5030643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Orders must be received by 9am each Thursday and placed in your child’s classes dinner box, for the following week.</a:t>
            </a:r>
          </a:p>
          <a:p>
            <a:endParaRPr lang="en-GB" sz="700" dirty="0"/>
          </a:p>
          <a:p>
            <a:r>
              <a:rPr lang="en-GB" sz="1200" dirty="0" smtClean="0"/>
              <a:t>Name of Child __________________________________________________</a:t>
            </a:r>
          </a:p>
          <a:p>
            <a:endParaRPr lang="en-GB" sz="1200" dirty="0" smtClean="0"/>
          </a:p>
          <a:p>
            <a:r>
              <a:rPr lang="en-GB" sz="1200" dirty="0" smtClean="0"/>
              <a:t>Class                 _______________________________</a:t>
            </a:r>
          </a:p>
          <a:p>
            <a:endParaRPr lang="en-GB" sz="100" dirty="0" smtClean="0"/>
          </a:p>
          <a:p>
            <a:r>
              <a:rPr lang="en-GB" sz="1200" dirty="0" smtClean="0"/>
              <a:t>Week Commencing </a:t>
            </a:r>
            <a:r>
              <a:rPr lang="en-GB" b="1" u="sng" dirty="0" smtClean="0"/>
              <a:t>Monday 15</a:t>
            </a:r>
            <a:r>
              <a:rPr lang="en-GB" b="1" u="sng" baseline="30000" dirty="0" smtClean="0"/>
              <a:t>th</a:t>
            </a:r>
            <a:r>
              <a:rPr lang="en-GB" b="1" u="sng" dirty="0" smtClean="0"/>
              <a:t> July 2019</a:t>
            </a:r>
          </a:p>
          <a:p>
            <a:pPr algn="ctr"/>
            <a:r>
              <a:rPr lang="en-GB" sz="1200" b="1" u="sng" dirty="0" smtClean="0"/>
              <a:t>Handed in by 11/07/19</a:t>
            </a:r>
            <a:endParaRPr lang="en-GB" sz="1200" b="1" u="sng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84950"/>
              </p:ext>
            </p:extLst>
          </p:nvPr>
        </p:nvGraphicFramePr>
        <p:xfrm>
          <a:off x="714953" y="3824569"/>
          <a:ext cx="4107218" cy="1389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156">
                  <a:extLst>
                    <a:ext uri="{9D8B030D-6E8A-4147-A177-3AD203B41FA5}">
                      <a16:colId xmlns:a16="http://schemas.microsoft.com/office/drawing/2014/main" val="3511089860"/>
                    </a:ext>
                  </a:extLst>
                </a:gridCol>
                <a:gridCol w="645393">
                  <a:extLst>
                    <a:ext uri="{9D8B030D-6E8A-4147-A177-3AD203B41FA5}">
                      <a16:colId xmlns:a16="http://schemas.microsoft.com/office/drawing/2014/main" val="3510286522"/>
                    </a:ext>
                  </a:extLst>
                </a:gridCol>
                <a:gridCol w="695652">
                  <a:extLst>
                    <a:ext uri="{9D8B030D-6E8A-4147-A177-3AD203B41FA5}">
                      <a16:colId xmlns:a16="http://schemas.microsoft.com/office/drawing/2014/main" val="3131505638"/>
                    </a:ext>
                  </a:extLst>
                </a:gridCol>
                <a:gridCol w="772948">
                  <a:extLst>
                    <a:ext uri="{9D8B030D-6E8A-4147-A177-3AD203B41FA5}">
                      <a16:colId xmlns:a16="http://schemas.microsoft.com/office/drawing/2014/main" val="1863444897"/>
                    </a:ext>
                  </a:extLst>
                </a:gridCol>
                <a:gridCol w="712829">
                  <a:extLst>
                    <a:ext uri="{9D8B030D-6E8A-4147-A177-3AD203B41FA5}">
                      <a16:colId xmlns:a16="http://schemas.microsoft.com/office/drawing/2014/main" val="1581071653"/>
                    </a:ext>
                  </a:extLst>
                </a:gridCol>
                <a:gridCol w="558240">
                  <a:extLst>
                    <a:ext uri="{9D8B030D-6E8A-4147-A177-3AD203B41FA5}">
                      <a16:colId xmlns:a16="http://schemas.microsoft.com/office/drawing/2014/main" val="1048108084"/>
                    </a:ext>
                  </a:extLst>
                </a:gridCol>
              </a:tblGrid>
              <a:tr h="27795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Monday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Tuesday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Wednesday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Thursday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Friday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99139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Ham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20405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Cheese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59300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Tuna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0502"/>
                  </a:ext>
                </a:extLst>
              </a:tr>
              <a:tr h="27795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Egg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075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7552" y="5311143"/>
            <a:ext cx="3327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In addition to the sandwich choice, children will receive:</a:t>
            </a:r>
          </a:p>
          <a:p>
            <a:pPr marL="285750" indent="-285750">
              <a:buFontTx/>
              <a:buChar char="-"/>
            </a:pPr>
            <a:r>
              <a:rPr lang="en-GB" sz="1000" dirty="0"/>
              <a:t>Salad		</a:t>
            </a:r>
            <a:r>
              <a:rPr lang="en-GB" sz="1000" dirty="0" smtClean="0"/>
              <a:t>- A </a:t>
            </a:r>
            <a:r>
              <a:rPr lang="en-GB" sz="1000" dirty="0"/>
              <a:t>portion of fresh </a:t>
            </a:r>
            <a:r>
              <a:rPr lang="en-GB" sz="1000" dirty="0" smtClean="0"/>
              <a:t>fruit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Water </a:t>
            </a:r>
            <a:r>
              <a:rPr lang="en-GB" sz="1000" dirty="0"/>
              <a:t>which is readily </a:t>
            </a:r>
            <a:r>
              <a:rPr lang="en-GB" sz="1000" dirty="0" smtClean="0"/>
              <a:t>available</a:t>
            </a:r>
          </a:p>
          <a:p>
            <a:pPr marL="285750" indent="-285750">
              <a:buFontTx/>
              <a:buChar char="-"/>
            </a:pPr>
            <a:r>
              <a:rPr lang="en-GB" sz="1000" dirty="0" smtClean="0"/>
              <a:t>Pudding of the day                  - Yoghurt or cheese</a:t>
            </a:r>
          </a:p>
          <a:p>
            <a:pPr marL="285750" indent="-285750" algn="ctr">
              <a:buFontTx/>
              <a:buChar char="-"/>
            </a:pPr>
            <a:endParaRPr lang="en-GB" sz="1000" dirty="0"/>
          </a:p>
          <a:p>
            <a:pPr algn="ctr"/>
            <a:r>
              <a:rPr lang="en-GB" sz="1000" b="1" dirty="0" smtClean="0"/>
              <a:t>Orders may not be changed once place!</a:t>
            </a:r>
            <a:endParaRPr lang="en-GB" sz="1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43073"/>
              </p:ext>
            </p:extLst>
          </p:nvPr>
        </p:nvGraphicFramePr>
        <p:xfrm>
          <a:off x="153983" y="3381305"/>
          <a:ext cx="507163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362">
                  <a:extLst>
                    <a:ext uri="{9D8B030D-6E8A-4147-A177-3AD203B41FA5}">
                      <a16:colId xmlns:a16="http://schemas.microsoft.com/office/drawing/2014/main" val="2889041476"/>
                    </a:ext>
                  </a:extLst>
                </a:gridCol>
                <a:gridCol w="329668">
                  <a:extLst>
                    <a:ext uri="{9D8B030D-6E8A-4147-A177-3AD203B41FA5}">
                      <a16:colId xmlns:a16="http://schemas.microsoft.com/office/drawing/2014/main" val="272213959"/>
                    </a:ext>
                  </a:extLst>
                </a:gridCol>
                <a:gridCol w="588889">
                  <a:extLst>
                    <a:ext uri="{9D8B030D-6E8A-4147-A177-3AD203B41FA5}">
                      <a16:colId xmlns:a16="http://schemas.microsoft.com/office/drawing/2014/main" val="1923109256"/>
                    </a:ext>
                  </a:extLst>
                </a:gridCol>
                <a:gridCol w="319116">
                  <a:extLst>
                    <a:ext uri="{9D8B030D-6E8A-4147-A177-3AD203B41FA5}">
                      <a16:colId xmlns:a16="http://schemas.microsoft.com/office/drawing/2014/main" val="2527517347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3941181020"/>
                    </a:ext>
                  </a:extLst>
                </a:gridCol>
                <a:gridCol w="286327">
                  <a:extLst>
                    <a:ext uri="{9D8B030D-6E8A-4147-A177-3AD203B41FA5}">
                      <a16:colId xmlns:a16="http://schemas.microsoft.com/office/drawing/2014/main" val="3444276005"/>
                    </a:ext>
                  </a:extLst>
                </a:gridCol>
                <a:gridCol w="517236">
                  <a:extLst>
                    <a:ext uri="{9D8B030D-6E8A-4147-A177-3AD203B41FA5}">
                      <a16:colId xmlns:a16="http://schemas.microsoft.com/office/drawing/2014/main" val="1695605773"/>
                    </a:ext>
                  </a:extLst>
                </a:gridCol>
                <a:gridCol w="323273">
                  <a:extLst>
                    <a:ext uri="{9D8B030D-6E8A-4147-A177-3AD203B41FA5}">
                      <a16:colId xmlns:a16="http://schemas.microsoft.com/office/drawing/2014/main" val="1681905516"/>
                    </a:ext>
                  </a:extLst>
                </a:gridCol>
                <a:gridCol w="1133909">
                  <a:extLst>
                    <a:ext uri="{9D8B030D-6E8A-4147-A177-3AD203B41FA5}">
                      <a16:colId xmlns:a16="http://schemas.microsoft.com/office/drawing/2014/main" val="665680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Please tick your selection: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White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Brown Bread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Wrap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Baguette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64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5283749"/>
            <a:ext cx="133385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Please indicate whether your child is:</a:t>
            </a:r>
          </a:p>
          <a:p>
            <a:r>
              <a:rPr lang="en-GB" sz="1050" dirty="0" smtClean="0"/>
              <a:t>Gluten Free</a:t>
            </a:r>
          </a:p>
          <a:p>
            <a:r>
              <a:rPr lang="en-GB" sz="1050" dirty="0" smtClean="0"/>
              <a:t>Dairy Free</a:t>
            </a:r>
          </a:p>
          <a:p>
            <a:r>
              <a:rPr lang="en-GB" sz="1050" dirty="0" smtClean="0"/>
              <a:t>Egg Free</a:t>
            </a:r>
            <a:endParaRPr lang="en-GB" sz="1050" dirty="0"/>
          </a:p>
        </p:txBody>
      </p:sp>
      <p:sp>
        <p:nvSpPr>
          <p:cNvPr id="18" name="Rectangle 17"/>
          <p:cNvSpPr/>
          <p:nvPr/>
        </p:nvSpPr>
        <p:spPr>
          <a:xfrm>
            <a:off x="4665151" y="584962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65151" y="6167959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665151" y="6009255"/>
            <a:ext cx="147782" cy="135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45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628</Words>
  <Application>Microsoft Office PowerPoint</Application>
  <PresentationFormat>Widescreen</PresentationFormat>
  <Paragraphs>231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Ben</dc:creator>
  <cp:lastModifiedBy>Moody, Ben</cp:lastModifiedBy>
  <cp:revision>13</cp:revision>
  <cp:lastPrinted>2018-09-11T11:47:58Z</cp:lastPrinted>
  <dcterms:created xsi:type="dcterms:W3CDTF">2018-09-11T11:11:30Z</dcterms:created>
  <dcterms:modified xsi:type="dcterms:W3CDTF">2019-05-22T08:57:50Z</dcterms:modified>
</cp:coreProperties>
</file>