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821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7F8C07DE-52F5-41F7-B6AB-FFC7B965ED96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08E482EC-D620-48CF-9686-299598E00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27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97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2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41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8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1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51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4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7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0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64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7371-245B-4013-A0EF-709822ED751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568EB-399A-4061-A329-C159864E5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2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146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XCCW Joined 1a" panose="03050602040000000000" pitchFamily="66" charset="0"/>
              </a:rPr>
              <a:t>Homework due Friday 18</a:t>
            </a:r>
            <a:r>
              <a:rPr lang="en-GB" b="1" baseline="30000" dirty="0">
                <a:latin typeface="XCCW Joined 1a" panose="03050602040000000000" pitchFamily="66" charset="0"/>
              </a:rPr>
              <a:t>th</a:t>
            </a:r>
            <a:r>
              <a:rPr lang="en-GB" b="1" dirty="0">
                <a:latin typeface="XCCW Joined 1a" panose="03050602040000000000" pitchFamily="66" charset="0"/>
              </a:rPr>
              <a:t> October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515389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XCCW Joined 1a" panose="03050602040000000000" pitchFamily="66" charset="0"/>
              </a:rPr>
              <a:t>Choose words from this weeks spellings to write sentences using the ISPACE approach. </a:t>
            </a:r>
            <a:br>
              <a:rPr lang="en-GB" dirty="0">
                <a:latin typeface="XCCW Joined 1a" panose="03050602040000000000" pitchFamily="66" charset="0"/>
              </a:rPr>
            </a:br>
            <a:r>
              <a:rPr lang="en-GB" sz="2400" dirty="0">
                <a:latin typeface="XCCW Joined 1a" panose="03050602040000000000" pitchFamily="66" charset="0"/>
              </a:rPr>
              <a:t>3*** - Write 6 sentences</a:t>
            </a:r>
            <a:br>
              <a:rPr lang="en-GB" sz="2400" dirty="0">
                <a:latin typeface="XCCW Joined 1a" panose="03050602040000000000" pitchFamily="66" charset="0"/>
              </a:rPr>
            </a:br>
            <a:r>
              <a:rPr lang="en-GB" sz="2400" dirty="0">
                <a:latin typeface="XCCW Joined 1a" panose="03050602040000000000" pitchFamily="66" charset="0"/>
              </a:rPr>
              <a:t>2** - Write 4 sentences</a:t>
            </a:r>
            <a:br>
              <a:rPr lang="en-GB" sz="2400" dirty="0">
                <a:latin typeface="XCCW Joined 1a" panose="03050602040000000000" pitchFamily="66" charset="0"/>
              </a:rPr>
            </a:br>
            <a:r>
              <a:rPr lang="en-GB" sz="2400" dirty="0">
                <a:latin typeface="XCCW Joined 1a" panose="03050602040000000000" pitchFamily="66" charset="0"/>
              </a:rPr>
              <a:t>1* - Write 2 sentences </a:t>
            </a:r>
          </a:p>
          <a:p>
            <a:pPr marL="514350" indent="-514350">
              <a:buAutoNum type="arabicPeriod"/>
            </a:pPr>
            <a:r>
              <a:rPr lang="en-GB" dirty="0">
                <a:latin typeface="XCCW Joined 1a" panose="03050602040000000000" pitchFamily="66" charset="0"/>
              </a:rPr>
              <a:t>Practice spellings ready for the test on Friday 18</a:t>
            </a:r>
            <a:r>
              <a:rPr lang="en-GB" baseline="30000" dirty="0">
                <a:latin typeface="XCCW Joined 1a" panose="03050602040000000000" pitchFamily="66" charset="0"/>
              </a:rPr>
              <a:t>th</a:t>
            </a:r>
            <a:r>
              <a:rPr lang="en-GB" dirty="0">
                <a:latin typeface="XCCW Joined 1a" panose="03050602040000000000" pitchFamily="66" charset="0"/>
              </a:rPr>
              <a:t> October.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XCCW Joined 1a" panose="03050602040000000000" pitchFamily="66" charset="0"/>
              </a:rPr>
              <a:t>Read to an adult 3 times over the next week.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XCCW Joined 1a" panose="03050602040000000000" pitchFamily="66" charset="0"/>
              </a:rPr>
              <a:t>TTRS homework. 3 games of </a:t>
            </a:r>
            <a:r>
              <a:rPr lang="en-GB" dirty="0" err="1">
                <a:latin typeface="XCCW Joined 1a" panose="03050602040000000000" pitchFamily="66" charset="0"/>
              </a:rPr>
              <a:t>soundcheck</a:t>
            </a:r>
            <a:r>
              <a:rPr lang="en-GB" dirty="0">
                <a:latin typeface="XCCW Joined 1a" panose="03050602040000000000" pitchFamily="66" charset="0"/>
              </a:rPr>
              <a:t> have been set – these are to be completed by Friday Morning. </a:t>
            </a:r>
          </a:p>
        </p:txBody>
      </p:sp>
    </p:spTree>
    <p:extLst>
      <p:ext uri="{BB962C8B-B14F-4D97-AF65-F5344CB8AC3E}">
        <p14:creationId xmlns:p14="http://schemas.microsoft.com/office/powerpoint/2010/main" val="22194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Homework due Friday 18th October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due 12th or 13th</dc:title>
  <dc:creator>Jones, Eloise</dc:creator>
  <cp:lastModifiedBy>Kuczynska, Jeni</cp:lastModifiedBy>
  <cp:revision>18</cp:revision>
  <cp:lastPrinted>2019-09-25T14:00:00Z</cp:lastPrinted>
  <dcterms:created xsi:type="dcterms:W3CDTF">2019-09-06T15:06:25Z</dcterms:created>
  <dcterms:modified xsi:type="dcterms:W3CDTF">2019-10-02T13:34:51Z</dcterms:modified>
</cp:coreProperties>
</file>