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47" cy="498215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1"/>
            <a:ext cx="2946347" cy="498215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7F8C07DE-52F5-41F7-B6AB-FFC7B965ED96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08E482EC-D620-48CF-9686-299598E00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327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97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329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41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88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21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51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24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75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07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20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64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7371-245B-4013-A0EF-709822ED751C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72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146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latin typeface="XCCW Joined 1a" panose="03050602040000000000" pitchFamily="66" charset="0"/>
              </a:rPr>
              <a:t>Homework due </a:t>
            </a:r>
            <a:r>
              <a:rPr lang="en-GB" b="1" dirty="0" smtClean="0">
                <a:latin typeface="XCCW Joined 1a" panose="03050602040000000000" pitchFamily="66" charset="0"/>
              </a:rPr>
              <a:t>Friday 22</a:t>
            </a:r>
            <a:r>
              <a:rPr lang="en-GB" b="1" baseline="30000" dirty="0" smtClean="0">
                <a:latin typeface="XCCW Joined 1a" panose="03050602040000000000" pitchFamily="66" charset="0"/>
              </a:rPr>
              <a:t>nd</a:t>
            </a:r>
            <a:r>
              <a:rPr lang="en-GB" b="1" dirty="0" smtClean="0">
                <a:latin typeface="XCCW Joined 1a" panose="03050602040000000000" pitchFamily="66" charset="0"/>
              </a:rPr>
              <a:t>  November</a:t>
            </a:r>
            <a:endParaRPr lang="en-GB" b="1" dirty="0">
              <a:latin typeface="XCCW Joined 1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1709"/>
            <a:ext cx="10515600" cy="515389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 smtClean="0">
                <a:latin typeface="XCCW Joined 1a" panose="03050602040000000000" pitchFamily="66" charset="0"/>
              </a:rPr>
              <a:t>Continue with Practical </a:t>
            </a:r>
            <a:r>
              <a:rPr lang="en-GB" dirty="0" smtClean="0">
                <a:latin typeface="XCCW Joined 1a" panose="03050602040000000000" pitchFamily="66" charset="0"/>
              </a:rPr>
              <a:t>Maths 2 Week Challenge</a:t>
            </a:r>
            <a:endParaRPr lang="en-GB" sz="2400" dirty="0" smtClean="0">
              <a:latin typeface="XCCW Joined 1a" panose="03050602040000000000" pitchFamily="66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XCCW Joined 1a" panose="03050602040000000000" pitchFamily="66" charset="0"/>
              </a:rPr>
              <a:t>Practice </a:t>
            </a:r>
            <a:r>
              <a:rPr lang="en-GB" dirty="0">
                <a:latin typeface="XCCW Joined 1a" panose="03050602040000000000" pitchFamily="66" charset="0"/>
              </a:rPr>
              <a:t>spellings ready for the test on </a:t>
            </a:r>
            <a:r>
              <a:rPr lang="en-GB">
                <a:latin typeface="XCCW Joined 1a" panose="03050602040000000000" pitchFamily="66" charset="0"/>
              </a:rPr>
              <a:t>Friday </a:t>
            </a:r>
            <a:r>
              <a:rPr lang="en-GB" smtClean="0">
                <a:latin typeface="XCCW Joined 1a" panose="03050602040000000000" pitchFamily="66" charset="0"/>
              </a:rPr>
              <a:t>22</a:t>
            </a:r>
            <a:r>
              <a:rPr lang="en-GB" baseline="30000" smtClean="0">
                <a:latin typeface="XCCW Joined 1a" panose="03050602040000000000" pitchFamily="66" charset="0"/>
              </a:rPr>
              <a:t>nd</a:t>
            </a:r>
            <a:r>
              <a:rPr lang="en-GB" smtClean="0">
                <a:latin typeface="XCCW Joined 1a" panose="03050602040000000000" pitchFamily="66" charset="0"/>
              </a:rPr>
              <a:t> November</a:t>
            </a:r>
            <a:r>
              <a:rPr lang="en-GB" dirty="0" smtClean="0">
                <a:latin typeface="XCCW Joined 1a" panose="03050602040000000000" pitchFamily="66" charset="0"/>
              </a:rPr>
              <a:t>. </a:t>
            </a:r>
            <a:endParaRPr lang="en-GB" dirty="0">
              <a:latin typeface="XCCW Joined 1a" panose="03050602040000000000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XCCW Joined 1a" panose="03050602040000000000" pitchFamily="66" charset="0"/>
              </a:rPr>
              <a:t>Read to an adult 3 times over the next week.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XCCW Joined 1a" panose="03050602040000000000" pitchFamily="66" charset="0"/>
              </a:rPr>
              <a:t>TTRS homework. 3 games of </a:t>
            </a:r>
            <a:r>
              <a:rPr lang="en-GB" dirty="0" err="1">
                <a:latin typeface="XCCW Joined 1a" panose="03050602040000000000" pitchFamily="66" charset="0"/>
              </a:rPr>
              <a:t>soundcheck</a:t>
            </a:r>
            <a:r>
              <a:rPr lang="en-GB" dirty="0">
                <a:latin typeface="XCCW Joined 1a" panose="03050602040000000000" pitchFamily="66" charset="0"/>
              </a:rPr>
              <a:t> have been set – these are to be completed by Friday Morning. </a:t>
            </a:r>
          </a:p>
        </p:txBody>
      </p:sp>
    </p:spTree>
    <p:extLst>
      <p:ext uri="{BB962C8B-B14F-4D97-AF65-F5344CB8AC3E}">
        <p14:creationId xmlns:p14="http://schemas.microsoft.com/office/powerpoint/2010/main" val="22194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54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XCCW Joined 1a</vt:lpstr>
      <vt:lpstr>Office Theme</vt:lpstr>
      <vt:lpstr>Homework due Friday 22nd  November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due 12th or 13th</dc:title>
  <dc:creator>Jones, Eloise</dc:creator>
  <cp:lastModifiedBy>Kuczynska, Jeni</cp:lastModifiedBy>
  <cp:revision>24</cp:revision>
  <cp:lastPrinted>2019-09-25T14:00:00Z</cp:lastPrinted>
  <dcterms:created xsi:type="dcterms:W3CDTF">2019-09-06T15:06:25Z</dcterms:created>
  <dcterms:modified xsi:type="dcterms:W3CDTF">2019-11-11T08:50:53Z</dcterms:modified>
</cp:coreProperties>
</file>