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5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900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48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68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56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7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55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4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42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17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4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53642-AD6C-4AB8-904B-8D0EA0AA1017}" type="datetimeFigureOut">
              <a:rPr lang="en-GB" smtClean="0"/>
              <a:t>10/11/2019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58D05-8523-4DBB-910D-162E4FB9C5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46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Multiplication and Division Support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49053" y="1825625"/>
            <a:ext cx="4171456" cy="435133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33712" y="1825625"/>
            <a:ext cx="385857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24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 and Subtract Fractions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08891" y="1690688"/>
            <a:ext cx="5181600" cy="2070339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23182" y="1205621"/>
            <a:ext cx="3978564" cy="13315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0727" y="4001294"/>
            <a:ext cx="4285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When the denominator is the same, simply add the numerator values and ensure answer is in its simplest form.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3182" y="2560720"/>
            <a:ext cx="4412673" cy="8477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5017" y="3377631"/>
            <a:ext cx="4330838" cy="21158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8144" y="5471410"/>
            <a:ext cx="2289601" cy="138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18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4978400" y="4951124"/>
            <a:ext cx="332509" cy="6184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Multiply and Divide Fractions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199" y="1825624"/>
            <a:ext cx="6643255" cy="457517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1244" y="2309091"/>
            <a:ext cx="3650673" cy="386787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Answers need to be in their simplest form</a:t>
            </a:r>
          </a:p>
          <a:p>
            <a:r>
              <a:rPr lang="en-GB" dirty="0" smtClean="0"/>
              <a:t>For multiply you can apply times table facts along diagonals and simplify before solving.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This needs to be converted to a mixed number fraction.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825673" y="5569527"/>
            <a:ext cx="1302327" cy="1754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4770" y="4046249"/>
            <a:ext cx="1885950" cy="90487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8220364" y="4636655"/>
            <a:ext cx="415636" cy="184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9144000" y="4243027"/>
            <a:ext cx="452582" cy="135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420297" y="3965551"/>
            <a:ext cx="352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1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61745" y="4521600"/>
            <a:ext cx="20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2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0187709" y="4498686"/>
            <a:ext cx="53570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184713" y="4129354"/>
            <a:ext cx="67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0089427" y="4544352"/>
            <a:ext cx="581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019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Multiplication and Division Support</vt:lpstr>
      <vt:lpstr>Add and Subtract Fractions</vt:lpstr>
      <vt:lpstr>Multiply and Divide Fractions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and Division Support</dc:title>
  <dc:creator>Sherry, Lynne</dc:creator>
  <cp:lastModifiedBy>Sherry, Lynne</cp:lastModifiedBy>
  <cp:revision>3</cp:revision>
  <dcterms:created xsi:type="dcterms:W3CDTF">2019-11-10T13:34:58Z</dcterms:created>
  <dcterms:modified xsi:type="dcterms:W3CDTF">2019-11-10T13:48:34Z</dcterms:modified>
</cp:coreProperties>
</file>