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hyperlink" Target="https://newportjuniorschool.org.uk/home/key-info/policies/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wwp8mn/articles/z9wvqhv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hrAwLzoS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678E29-56D3-47AA-80DA-B1A7FE0DF95A}"/>
              </a:ext>
            </a:extLst>
          </p:cNvPr>
          <p:cNvSpPr/>
          <p:nvPr/>
        </p:nvSpPr>
        <p:spPr>
          <a:xfrm>
            <a:off x="300038" y="1135858"/>
            <a:ext cx="11501437" cy="1921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2DBBD-5759-4C63-BC8B-561A7A72C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9" y="1152573"/>
            <a:ext cx="10733448" cy="1875134"/>
          </a:xfrm>
        </p:spPr>
        <p:txBody>
          <a:bodyPr>
            <a:noAutofit/>
          </a:bodyPr>
          <a:lstStyle/>
          <a:p>
            <a:r>
              <a:rPr lang="en-GB" sz="2000" dirty="0" smtClean="0"/>
              <a:t>Yesterday you focused on addition using the column method.</a:t>
            </a:r>
          </a:p>
          <a:p>
            <a:r>
              <a:rPr lang="en-GB" sz="2000" dirty="0" smtClean="0"/>
              <a:t>  Today we would like you to focus on missing numbers within column subtractions. </a:t>
            </a:r>
          </a:p>
          <a:p>
            <a:r>
              <a:rPr lang="en-GB" sz="2000" dirty="0" smtClean="0"/>
              <a:t>Here is an example of the method you need to use:</a:t>
            </a:r>
            <a:endParaRPr lang="en-GB" sz="2000" dirty="0"/>
          </a:p>
          <a:p>
            <a:r>
              <a:rPr lang="en-GB" sz="2000" dirty="0"/>
              <a:t>You can look at the calculation policy for more help: </a:t>
            </a:r>
            <a:endParaRPr lang="en-GB" sz="2000" dirty="0" smtClean="0"/>
          </a:p>
          <a:p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://newportjuniorschool.org.uk/home/key-info/policies/</a:t>
            </a:r>
            <a:r>
              <a:rPr lang="en-GB" sz="20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0A27A-A048-4FB7-BBC0-2471C78376C3}"/>
              </a:ext>
            </a:extLst>
          </p:cNvPr>
          <p:cNvSpPr/>
          <p:nvPr/>
        </p:nvSpPr>
        <p:spPr>
          <a:xfrm>
            <a:off x="2032002" y="107455"/>
            <a:ext cx="8127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Thursday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’s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Maths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for Year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31DB7C5-76A7-4F30-888C-943BF324E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03407"/>
              </p:ext>
            </p:extLst>
          </p:nvPr>
        </p:nvGraphicFramePr>
        <p:xfrm>
          <a:off x="300039" y="3162597"/>
          <a:ext cx="11494122" cy="342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374">
                  <a:extLst>
                    <a:ext uri="{9D8B030D-6E8A-4147-A177-3AD203B41FA5}">
                      <a16:colId xmlns:a16="http://schemas.microsoft.com/office/drawing/2014/main" val="2629130885"/>
                    </a:ext>
                  </a:extLst>
                </a:gridCol>
                <a:gridCol w="3831374">
                  <a:extLst>
                    <a:ext uri="{9D8B030D-6E8A-4147-A177-3AD203B41FA5}">
                      <a16:colId xmlns:a16="http://schemas.microsoft.com/office/drawing/2014/main" val="1020081233"/>
                    </a:ext>
                  </a:extLst>
                </a:gridCol>
                <a:gridCol w="3831374">
                  <a:extLst>
                    <a:ext uri="{9D8B030D-6E8A-4147-A177-3AD203B41FA5}">
                      <a16:colId xmlns:a16="http://schemas.microsoft.com/office/drawing/2014/main" val="2526418999"/>
                    </a:ext>
                  </a:extLst>
                </a:gridCol>
              </a:tblGrid>
              <a:tr h="342791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**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***</a:t>
                      </a: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2605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4F0C88-DDEE-47C1-9E9C-1C011732F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62" y="20798"/>
            <a:ext cx="1092995" cy="1109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621" y="1847668"/>
            <a:ext cx="1102255" cy="1159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62" y="3254786"/>
            <a:ext cx="2005665" cy="1053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62" y="4413744"/>
            <a:ext cx="2005665" cy="1081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97" y="5670103"/>
            <a:ext cx="1064919" cy="975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2" y="5636754"/>
            <a:ext cx="1082211" cy="1042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270" y="3254787"/>
            <a:ext cx="2158712" cy="1047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6270" y="4407236"/>
            <a:ext cx="2077171" cy="1025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4813" y="5537356"/>
            <a:ext cx="1224593" cy="10449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6807" y="5537356"/>
            <a:ext cx="1144380" cy="10531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3515" y="3254786"/>
            <a:ext cx="2660361" cy="8644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8949" y="4407235"/>
            <a:ext cx="1513518" cy="1025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15788" y="4407235"/>
            <a:ext cx="1475847" cy="10553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8949" y="5567618"/>
            <a:ext cx="3165141" cy="10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403907" y="127342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854886" y="151208"/>
            <a:ext cx="832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Thursday’s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for Year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50018-8683-4601-B728-D14D66FBCDCD}"/>
              </a:ext>
            </a:extLst>
          </p:cNvPr>
          <p:cNvSpPr txBox="1"/>
          <p:nvPr/>
        </p:nvSpPr>
        <p:spPr>
          <a:xfrm>
            <a:off x="520537" y="1273428"/>
            <a:ext cx="10760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Recently we have been </a:t>
            </a:r>
            <a:r>
              <a:rPr lang="en-GB" dirty="0" smtClean="0"/>
              <a:t>learning how to use a variety of conjunctions in our sentences.  A conjunction is a joining word that links part of a sentence together.</a:t>
            </a:r>
            <a:endParaRPr lang="en-GB" dirty="0"/>
          </a:p>
          <a:p>
            <a:r>
              <a:rPr lang="en-GB" dirty="0"/>
              <a:t>You can find out more </a:t>
            </a:r>
            <a:r>
              <a:rPr lang="en-GB" dirty="0" smtClean="0"/>
              <a:t>here: </a:t>
            </a:r>
            <a:r>
              <a:rPr lang="en-GB" dirty="0" smtClean="0">
                <a:hlinkClick r:id="rId3"/>
              </a:rPr>
              <a:t>https://www.bbc.co.uk/bitesize/topics/zwwp8mn/articles/z9wvqhv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35FF95-6487-4575-903B-20A10801E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54979"/>
              </p:ext>
            </p:extLst>
          </p:nvPr>
        </p:nvGraphicFramePr>
        <p:xfrm>
          <a:off x="403907" y="2895771"/>
          <a:ext cx="10939140" cy="330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380">
                  <a:extLst>
                    <a:ext uri="{9D8B030D-6E8A-4147-A177-3AD203B41FA5}">
                      <a16:colId xmlns:a16="http://schemas.microsoft.com/office/drawing/2014/main" val="1535122617"/>
                    </a:ext>
                  </a:extLst>
                </a:gridCol>
                <a:gridCol w="3646380">
                  <a:extLst>
                    <a:ext uri="{9D8B030D-6E8A-4147-A177-3AD203B41FA5}">
                      <a16:colId xmlns:a16="http://schemas.microsoft.com/office/drawing/2014/main" val="4279480829"/>
                    </a:ext>
                  </a:extLst>
                </a:gridCol>
                <a:gridCol w="3646380">
                  <a:extLst>
                    <a:ext uri="{9D8B030D-6E8A-4147-A177-3AD203B41FA5}">
                      <a16:colId xmlns:a16="http://schemas.microsoft.com/office/drawing/2014/main" val="2652564493"/>
                    </a:ext>
                  </a:extLst>
                </a:gridCol>
              </a:tblGrid>
              <a:tr h="330307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Write a sentence using the following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conjunctions: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but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although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because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Re-write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the sentences and choose a conjunction to complete it and make it make sense.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***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Write a paragraph about anything of your choice!  Your paragraph should include ten different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conjunctions.  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paragraph needs to make sense and be accurately punctuated!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0204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321" y="4082099"/>
            <a:ext cx="3642312" cy="22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3027442" y="-106933"/>
            <a:ext cx="6332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Todays other activity: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8983" y="741325"/>
            <a:ext cx="5320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We have been learning about body parts in French. Look at the diagram below. Draw a portrait of yourself and label all the different parts of your face in French. 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80" y="2553912"/>
            <a:ext cx="8612057" cy="4044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273" y="1043709"/>
            <a:ext cx="509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https://www.youtube.com/watch?v=bChrAwLzoSo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latin typeface="XCCW Joined 1a" panose="03050602040000000000" pitchFamily="66" charset="0"/>
              </a:rPr>
              <a:t>Watch the video and listen to the song.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215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Jukes, Natalie</cp:lastModifiedBy>
  <cp:revision>16</cp:revision>
  <dcterms:created xsi:type="dcterms:W3CDTF">2020-03-17T11:23:57Z</dcterms:created>
  <dcterms:modified xsi:type="dcterms:W3CDTF">2020-03-25T10:48:10Z</dcterms:modified>
</cp:coreProperties>
</file>