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7" r:id="rId4"/>
    <p:sldId id="260" r:id="rId5"/>
    <p:sldId id="25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4660"/>
  </p:normalViewPr>
  <p:slideViewPr>
    <p:cSldViewPr snapToGrid="0">
      <p:cViewPr varScale="1">
        <p:scale>
          <a:sx n="78" d="100"/>
          <a:sy n="78" d="100"/>
        </p:scale>
        <p:origin x="206"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3486DF-4859-4227-BB4C-08CBBC2E04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BEDA432-44B2-440D-94AB-561990382F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438F458-5647-4406-9441-4FFD23DC84AA}"/>
              </a:ext>
            </a:extLst>
          </p:cNvPr>
          <p:cNvSpPr>
            <a:spLocks noGrp="1"/>
          </p:cNvSpPr>
          <p:nvPr>
            <p:ph type="dt" sz="half" idx="10"/>
          </p:nvPr>
        </p:nvSpPr>
        <p:spPr/>
        <p:txBody>
          <a:bodyPr/>
          <a:lstStyle/>
          <a:p>
            <a:fld id="{BFC1D81B-885A-40F5-B207-C90712E8C08E}" type="datetimeFigureOut">
              <a:rPr lang="en-GB" smtClean="0"/>
              <a:t>26/03/2020</a:t>
            </a:fld>
            <a:endParaRPr lang="en-GB"/>
          </a:p>
        </p:txBody>
      </p:sp>
      <p:sp>
        <p:nvSpPr>
          <p:cNvPr id="5" name="Footer Placeholder 4">
            <a:extLst>
              <a:ext uri="{FF2B5EF4-FFF2-40B4-BE49-F238E27FC236}">
                <a16:creationId xmlns:a16="http://schemas.microsoft.com/office/drawing/2014/main" id="{02356C27-C0F7-4D5B-84CA-C91CDA904B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6B30B5-8692-40EE-8BD7-BB007DD9EAE6}"/>
              </a:ext>
            </a:extLst>
          </p:cNvPr>
          <p:cNvSpPr>
            <a:spLocks noGrp="1"/>
          </p:cNvSpPr>
          <p:nvPr>
            <p:ph type="sldNum" sz="quarter" idx="12"/>
          </p:nvPr>
        </p:nvSpPr>
        <p:spPr/>
        <p:txBody>
          <a:bodyPr/>
          <a:lstStyle/>
          <a:p>
            <a:fld id="{0D41A6FE-E260-4B62-B7F7-FB7163588F34}" type="slidenum">
              <a:rPr lang="en-GB" smtClean="0"/>
              <a:t>‹#›</a:t>
            </a:fld>
            <a:endParaRPr lang="en-GB"/>
          </a:p>
        </p:txBody>
      </p:sp>
    </p:spTree>
    <p:extLst>
      <p:ext uri="{BB962C8B-B14F-4D97-AF65-F5344CB8AC3E}">
        <p14:creationId xmlns:p14="http://schemas.microsoft.com/office/powerpoint/2010/main" val="21953169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4B352-BC8B-48FE-B329-7743BA4B396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75595F8-EBFC-4210-B7DB-2BA5E6D7A2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D381743-866F-48DB-B092-C3D5D111C1FE}"/>
              </a:ext>
            </a:extLst>
          </p:cNvPr>
          <p:cNvSpPr>
            <a:spLocks noGrp="1"/>
          </p:cNvSpPr>
          <p:nvPr>
            <p:ph type="dt" sz="half" idx="10"/>
          </p:nvPr>
        </p:nvSpPr>
        <p:spPr/>
        <p:txBody>
          <a:bodyPr/>
          <a:lstStyle/>
          <a:p>
            <a:fld id="{BFC1D81B-885A-40F5-B207-C90712E8C08E}" type="datetimeFigureOut">
              <a:rPr lang="en-GB" smtClean="0"/>
              <a:t>26/03/2020</a:t>
            </a:fld>
            <a:endParaRPr lang="en-GB"/>
          </a:p>
        </p:txBody>
      </p:sp>
      <p:sp>
        <p:nvSpPr>
          <p:cNvPr id="5" name="Footer Placeholder 4">
            <a:extLst>
              <a:ext uri="{FF2B5EF4-FFF2-40B4-BE49-F238E27FC236}">
                <a16:creationId xmlns:a16="http://schemas.microsoft.com/office/drawing/2014/main" id="{9B001DB3-F2D7-44D3-9362-EF9EB426F2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D3EA62D-0252-474A-A745-976204304508}"/>
              </a:ext>
            </a:extLst>
          </p:cNvPr>
          <p:cNvSpPr>
            <a:spLocks noGrp="1"/>
          </p:cNvSpPr>
          <p:nvPr>
            <p:ph type="sldNum" sz="quarter" idx="12"/>
          </p:nvPr>
        </p:nvSpPr>
        <p:spPr/>
        <p:txBody>
          <a:bodyPr/>
          <a:lstStyle/>
          <a:p>
            <a:fld id="{0D41A6FE-E260-4B62-B7F7-FB7163588F34}" type="slidenum">
              <a:rPr lang="en-GB" smtClean="0"/>
              <a:t>‹#›</a:t>
            </a:fld>
            <a:endParaRPr lang="en-GB"/>
          </a:p>
        </p:txBody>
      </p:sp>
    </p:spTree>
    <p:extLst>
      <p:ext uri="{BB962C8B-B14F-4D97-AF65-F5344CB8AC3E}">
        <p14:creationId xmlns:p14="http://schemas.microsoft.com/office/powerpoint/2010/main" val="466409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E448C92-C188-46F4-A481-8BB2287A2D6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DBF09C7-9760-40B9-A3D7-7EBFCE5630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2B5B5B0-EE3B-4FAB-83FA-29415FCDDBEB}"/>
              </a:ext>
            </a:extLst>
          </p:cNvPr>
          <p:cNvSpPr>
            <a:spLocks noGrp="1"/>
          </p:cNvSpPr>
          <p:nvPr>
            <p:ph type="dt" sz="half" idx="10"/>
          </p:nvPr>
        </p:nvSpPr>
        <p:spPr/>
        <p:txBody>
          <a:bodyPr/>
          <a:lstStyle/>
          <a:p>
            <a:fld id="{BFC1D81B-885A-40F5-B207-C90712E8C08E}" type="datetimeFigureOut">
              <a:rPr lang="en-GB" smtClean="0"/>
              <a:t>26/03/2020</a:t>
            </a:fld>
            <a:endParaRPr lang="en-GB"/>
          </a:p>
        </p:txBody>
      </p:sp>
      <p:sp>
        <p:nvSpPr>
          <p:cNvPr id="5" name="Footer Placeholder 4">
            <a:extLst>
              <a:ext uri="{FF2B5EF4-FFF2-40B4-BE49-F238E27FC236}">
                <a16:creationId xmlns:a16="http://schemas.microsoft.com/office/drawing/2014/main" id="{5F044ED2-F203-4482-ADB2-E8526BF17C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245684-0BBE-4778-8CBD-C4A36F16B8CE}"/>
              </a:ext>
            </a:extLst>
          </p:cNvPr>
          <p:cNvSpPr>
            <a:spLocks noGrp="1"/>
          </p:cNvSpPr>
          <p:nvPr>
            <p:ph type="sldNum" sz="quarter" idx="12"/>
          </p:nvPr>
        </p:nvSpPr>
        <p:spPr/>
        <p:txBody>
          <a:bodyPr/>
          <a:lstStyle/>
          <a:p>
            <a:fld id="{0D41A6FE-E260-4B62-B7F7-FB7163588F34}" type="slidenum">
              <a:rPr lang="en-GB" smtClean="0"/>
              <a:t>‹#›</a:t>
            </a:fld>
            <a:endParaRPr lang="en-GB"/>
          </a:p>
        </p:txBody>
      </p:sp>
    </p:spTree>
    <p:extLst>
      <p:ext uri="{BB962C8B-B14F-4D97-AF65-F5344CB8AC3E}">
        <p14:creationId xmlns:p14="http://schemas.microsoft.com/office/powerpoint/2010/main" val="2441053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E74A7-3F24-4D20-B6B2-A2B79D76806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4155FFC-5842-4FF0-9B51-8C8B23F3693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CD33A3-206E-49BB-8D42-11988398BCAF}"/>
              </a:ext>
            </a:extLst>
          </p:cNvPr>
          <p:cNvSpPr>
            <a:spLocks noGrp="1"/>
          </p:cNvSpPr>
          <p:nvPr>
            <p:ph type="dt" sz="half" idx="10"/>
          </p:nvPr>
        </p:nvSpPr>
        <p:spPr/>
        <p:txBody>
          <a:bodyPr/>
          <a:lstStyle/>
          <a:p>
            <a:fld id="{BFC1D81B-885A-40F5-B207-C90712E8C08E}" type="datetimeFigureOut">
              <a:rPr lang="en-GB" smtClean="0"/>
              <a:t>26/03/2020</a:t>
            </a:fld>
            <a:endParaRPr lang="en-GB"/>
          </a:p>
        </p:txBody>
      </p:sp>
      <p:sp>
        <p:nvSpPr>
          <p:cNvPr id="5" name="Footer Placeholder 4">
            <a:extLst>
              <a:ext uri="{FF2B5EF4-FFF2-40B4-BE49-F238E27FC236}">
                <a16:creationId xmlns:a16="http://schemas.microsoft.com/office/drawing/2014/main" id="{66F71B8A-0513-402E-BD4E-E61BE5CA68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9C9946-3129-40B3-8AF1-27D82A896BC1}"/>
              </a:ext>
            </a:extLst>
          </p:cNvPr>
          <p:cNvSpPr>
            <a:spLocks noGrp="1"/>
          </p:cNvSpPr>
          <p:nvPr>
            <p:ph type="sldNum" sz="quarter" idx="12"/>
          </p:nvPr>
        </p:nvSpPr>
        <p:spPr/>
        <p:txBody>
          <a:bodyPr/>
          <a:lstStyle/>
          <a:p>
            <a:fld id="{0D41A6FE-E260-4B62-B7F7-FB7163588F34}" type="slidenum">
              <a:rPr lang="en-GB" smtClean="0"/>
              <a:t>‹#›</a:t>
            </a:fld>
            <a:endParaRPr lang="en-GB"/>
          </a:p>
        </p:txBody>
      </p:sp>
    </p:spTree>
    <p:extLst>
      <p:ext uri="{BB962C8B-B14F-4D97-AF65-F5344CB8AC3E}">
        <p14:creationId xmlns:p14="http://schemas.microsoft.com/office/powerpoint/2010/main" val="445715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26516-C07B-4661-A3D1-7A6AB81860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8402139-8B4E-42BD-B0E0-34F5D18F97C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A9DE9FB-D461-4E5F-9E39-01C592DE0F3A}"/>
              </a:ext>
            </a:extLst>
          </p:cNvPr>
          <p:cNvSpPr>
            <a:spLocks noGrp="1"/>
          </p:cNvSpPr>
          <p:nvPr>
            <p:ph type="dt" sz="half" idx="10"/>
          </p:nvPr>
        </p:nvSpPr>
        <p:spPr/>
        <p:txBody>
          <a:bodyPr/>
          <a:lstStyle/>
          <a:p>
            <a:fld id="{BFC1D81B-885A-40F5-B207-C90712E8C08E}" type="datetimeFigureOut">
              <a:rPr lang="en-GB" smtClean="0"/>
              <a:t>26/03/2020</a:t>
            </a:fld>
            <a:endParaRPr lang="en-GB"/>
          </a:p>
        </p:txBody>
      </p:sp>
      <p:sp>
        <p:nvSpPr>
          <p:cNvPr id="5" name="Footer Placeholder 4">
            <a:extLst>
              <a:ext uri="{FF2B5EF4-FFF2-40B4-BE49-F238E27FC236}">
                <a16:creationId xmlns:a16="http://schemas.microsoft.com/office/drawing/2014/main" id="{38BA0CE7-63D7-4C30-9D74-5AEE6BB238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9806B6-65FD-4C40-A6D3-DF9A7F0F2BF3}"/>
              </a:ext>
            </a:extLst>
          </p:cNvPr>
          <p:cNvSpPr>
            <a:spLocks noGrp="1"/>
          </p:cNvSpPr>
          <p:nvPr>
            <p:ph type="sldNum" sz="quarter" idx="12"/>
          </p:nvPr>
        </p:nvSpPr>
        <p:spPr/>
        <p:txBody>
          <a:bodyPr/>
          <a:lstStyle/>
          <a:p>
            <a:fld id="{0D41A6FE-E260-4B62-B7F7-FB7163588F34}" type="slidenum">
              <a:rPr lang="en-GB" smtClean="0"/>
              <a:t>‹#›</a:t>
            </a:fld>
            <a:endParaRPr lang="en-GB"/>
          </a:p>
        </p:txBody>
      </p:sp>
    </p:spTree>
    <p:extLst>
      <p:ext uri="{BB962C8B-B14F-4D97-AF65-F5344CB8AC3E}">
        <p14:creationId xmlns:p14="http://schemas.microsoft.com/office/powerpoint/2010/main" val="1739520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64B02-071D-4CCE-81AE-6B64DC482C8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B67F6C-ECA1-4F7E-833D-ADF69BF3E2D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DDDCDD0F-687C-41A5-A6F4-2FEDFF86DA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7169F3DE-E356-4073-985E-9CA67BAC5553}"/>
              </a:ext>
            </a:extLst>
          </p:cNvPr>
          <p:cNvSpPr>
            <a:spLocks noGrp="1"/>
          </p:cNvSpPr>
          <p:nvPr>
            <p:ph type="dt" sz="half" idx="10"/>
          </p:nvPr>
        </p:nvSpPr>
        <p:spPr/>
        <p:txBody>
          <a:bodyPr/>
          <a:lstStyle/>
          <a:p>
            <a:fld id="{BFC1D81B-885A-40F5-B207-C90712E8C08E}" type="datetimeFigureOut">
              <a:rPr lang="en-GB" smtClean="0"/>
              <a:t>26/03/2020</a:t>
            </a:fld>
            <a:endParaRPr lang="en-GB"/>
          </a:p>
        </p:txBody>
      </p:sp>
      <p:sp>
        <p:nvSpPr>
          <p:cNvPr id="6" name="Footer Placeholder 5">
            <a:extLst>
              <a:ext uri="{FF2B5EF4-FFF2-40B4-BE49-F238E27FC236}">
                <a16:creationId xmlns:a16="http://schemas.microsoft.com/office/drawing/2014/main" id="{FC6346C9-AD71-4BB9-9FD5-823F100A260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2B863B9-E1B4-43D1-A387-30A2D9D988C8}"/>
              </a:ext>
            </a:extLst>
          </p:cNvPr>
          <p:cNvSpPr>
            <a:spLocks noGrp="1"/>
          </p:cNvSpPr>
          <p:nvPr>
            <p:ph type="sldNum" sz="quarter" idx="12"/>
          </p:nvPr>
        </p:nvSpPr>
        <p:spPr/>
        <p:txBody>
          <a:bodyPr/>
          <a:lstStyle/>
          <a:p>
            <a:fld id="{0D41A6FE-E260-4B62-B7F7-FB7163588F34}" type="slidenum">
              <a:rPr lang="en-GB" smtClean="0"/>
              <a:t>‹#›</a:t>
            </a:fld>
            <a:endParaRPr lang="en-GB"/>
          </a:p>
        </p:txBody>
      </p:sp>
    </p:spTree>
    <p:extLst>
      <p:ext uri="{BB962C8B-B14F-4D97-AF65-F5344CB8AC3E}">
        <p14:creationId xmlns:p14="http://schemas.microsoft.com/office/powerpoint/2010/main" val="37043065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7F105-3958-4FE8-B766-3902A6C0776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70F551-74F6-4DF0-B71B-9CB0F2F29C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7EE1E7-273A-4F65-A454-F99A548D028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B24909-B7D3-41A7-BABD-60E746C4E0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B86639A-57B9-4DFB-A396-4E84E9A747E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4E6D5AD-ECA3-4B10-AA78-4CE7D79F5022}"/>
              </a:ext>
            </a:extLst>
          </p:cNvPr>
          <p:cNvSpPr>
            <a:spLocks noGrp="1"/>
          </p:cNvSpPr>
          <p:nvPr>
            <p:ph type="dt" sz="half" idx="10"/>
          </p:nvPr>
        </p:nvSpPr>
        <p:spPr/>
        <p:txBody>
          <a:bodyPr/>
          <a:lstStyle/>
          <a:p>
            <a:fld id="{BFC1D81B-885A-40F5-B207-C90712E8C08E}" type="datetimeFigureOut">
              <a:rPr lang="en-GB" smtClean="0"/>
              <a:t>26/03/2020</a:t>
            </a:fld>
            <a:endParaRPr lang="en-GB"/>
          </a:p>
        </p:txBody>
      </p:sp>
      <p:sp>
        <p:nvSpPr>
          <p:cNvPr id="8" name="Footer Placeholder 7">
            <a:extLst>
              <a:ext uri="{FF2B5EF4-FFF2-40B4-BE49-F238E27FC236}">
                <a16:creationId xmlns:a16="http://schemas.microsoft.com/office/drawing/2014/main" id="{1B326770-6BF0-4488-B254-9B93835D10A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AF6FC0B-3FF9-4AAF-8DB3-4AE132AD15F0}"/>
              </a:ext>
            </a:extLst>
          </p:cNvPr>
          <p:cNvSpPr>
            <a:spLocks noGrp="1"/>
          </p:cNvSpPr>
          <p:nvPr>
            <p:ph type="sldNum" sz="quarter" idx="12"/>
          </p:nvPr>
        </p:nvSpPr>
        <p:spPr/>
        <p:txBody>
          <a:bodyPr/>
          <a:lstStyle/>
          <a:p>
            <a:fld id="{0D41A6FE-E260-4B62-B7F7-FB7163588F34}" type="slidenum">
              <a:rPr lang="en-GB" smtClean="0"/>
              <a:t>‹#›</a:t>
            </a:fld>
            <a:endParaRPr lang="en-GB"/>
          </a:p>
        </p:txBody>
      </p:sp>
    </p:spTree>
    <p:extLst>
      <p:ext uri="{BB962C8B-B14F-4D97-AF65-F5344CB8AC3E}">
        <p14:creationId xmlns:p14="http://schemas.microsoft.com/office/powerpoint/2010/main" val="32250603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D8FC8-1C9D-4BF3-A7FC-113B9E9A14D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D211738-9758-4763-8585-B4C0170BA79B}"/>
              </a:ext>
            </a:extLst>
          </p:cNvPr>
          <p:cNvSpPr>
            <a:spLocks noGrp="1"/>
          </p:cNvSpPr>
          <p:nvPr>
            <p:ph type="dt" sz="half" idx="10"/>
          </p:nvPr>
        </p:nvSpPr>
        <p:spPr/>
        <p:txBody>
          <a:bodyPr/>
          <a:lstStyle/>
          <a:p>
            <a:fld id="{BFC1D81B-885A-40F5-B207-C90712E8C08E}" type="datetimeFigureOut">
              <a:rPr lang="en-GB" smtClean="0"/>
              <a:t>26/03/2020</a:t>
            </a:fld>
            <a:endParaRPr lang="en-GB"/>
          </a:p>
        </p:txBody>
      </p:sp>
      <p:sp>
        <p:nvSpPr>
          <p:cNvPr id="4" name="Footer Placeholder 3">
            <a:extLst>
              <a:ext uri="{FF2B5EF4-FFF2-40B4-BE49-F238E27FC236}">
                <a16:creationId xmlns:a16="http://schemas.microsoft.com/office/drawing/2014/main" id="{56A513D7-5DE8-4A5C-9365-2C227E1F345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204C291-2DE0-4071-8EB3-406F6FD5E013}"/>
              </a:ext>
            </a:extLst>
          </p:cNvPr>
          <p:cNvSpPr>
            <a:spLocks noGrp="1"/>
          </p:cNvSpPr>
          <p:nvPr>
            <p:ph type="sldNum" sz="quarter" idx="12"/>
          </p:nvPr>
        </p:nvSpPr>
        <p:spPr/>
        <p:txBody>
          <a:bodyPr/>
          <a:lstStyle/>
          <a:p>
            <a:fld id="{0D41A6FE-E260-4B62-B7F7-FB7163588F34}" type="slidenum">
              <a:rPr lang="en-GB" smtClean="0"/>
              <a:t>‹#›</a:t>
            </a:fld>
            <a:endParaRPr lang="en-GB"/>
          </a:p>
        </p:txBody>
      </p:sp>
    </p:spTree>
    <p:extLst>
      <p:ext uri="{BB962C8B-B14F-4D97-AF65-F5344CB8AC3E}">
        <p14:creationId xmlns:p14="http://schemas.microsoft.com/office/powerpoint/2010/main" val="2274899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A2C59C-3EFD-419E-AEF6-F90AD7B0C500}"/>
              </a:ext>
            </a:extLst>
          </p:cNvPr>
          <p:cNvSpPr>
            <a:spLocks noGrp="1"/>
          </p:cNvSpPr>
          <p:nvPr>
            <p:ph type="dt" sz="half" idx="10"/>
          </p:nvPr>
        </p:nvSpPr>
        <p:spPr/>
        <p:txBody>
          <a:bodyPr/>
          <a:lstStyle/>
          <a:p>
            <a:fld id="{BFC1D81B-885A-40F5-B207-C90712E8C08E}" type="datetimeFigureOut">
              <a:rPr lang="en-GB" smtClean="0"/>
              <a:t>26/03/2020</a:t>
            </a:fld>
            <a:endParaRPr lang="en-GB"/>
          </a:p>
        </p:txBody>
      </p:sp>
      <p:sp>
        <p:nvSpPr>
          <p:cNvPr id="3" name="Footer Placeholder 2">
            <a:extLst>
              <a:ext uri="{FF2B5EF4-FFF2-40B4-BE49-F238E27FC236}">
                <a16:creationId xmlns:a16="http://schemas.microsoft.com/office/drawing/2014/main" id="{DD6DA312-5B7F-4504-86F2-8C063DAA63DD}"/>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D07C26E-6299-4571-BBD7-7D684CBC83CD}"/>
              </a:ext>
            </a:extLst>
          </p:cNvPr>
          <p:cNvSpPr>
            <a:spLocks noGrp="1"/>
          </p:cNvSpPr>
          <p:nvPr>
            <p:ph type="sldNum" sz="quarter" idx="12"/>
          </p:nvPr>
        </p:nvSpPr>
        <p:spPr/>
        <p:txBody>
          <a:bodyPr/>
          <a:lstStyle/>
          <a:p>
            <a:fld id="{0D41A6FE-E260-4B62-B7F7-FB7163588F34}" type="slidenum">
              <a:rPr lang="en-GB" smtClean="0"/>
              <a:t>‹#›</a:t>
            </a:fld>
            <a:endParaRPr lang="en-GB"/>
          </a:p>
        </p:txBody>
      </p:sp>
    </p:spTree>
    <p:extLst>
      <p:ext uri="{BB962C8B-B14F-4D97-AF65-F5344CB8AC3E}">
        <p14:creationId xmlns:p14="http://schemas.microsoft.com/office/powerpoint/2010/main" val="33308288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E5D2C-96BB-45B8-BAD2-F0BF3B32DE6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31DAAF6-3043-458E-A511-F05ADE72B99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802BCCB-EDCF-48E8-8354-3158E7F657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4C8C05-ABE5-4992-A105-C50F0CFC20D6}"/>
              </a:ext>
            </a:extLst>
          </p:cNvPr>
          <p:cNvSpPr>
            <a:spLocks noGrp="1"/>
          </p:cNvSpPr>
          <p:nvPr>
            <p:ph type="dt" sz="half" idx="10"/>
          </p:nvPr>
        </p:nvSpPr>
        <p:spPr/>
        <p:txBody>
          <a:bodyPr/>
          <a:lstStyle/>
          <a:p>
            <a:fld id="{BFC1D81B-885A-40F5-B207-C90712E8C08E}" type="datetimeFigureOut">
              <a:rPr lang="en-GB" smtClean="0"/>
              <a:t>26/03/2020</a:t>
            </a:fld>
            <a:endParaRPr lang="en-GB"/>
          </a:p>
        </p:txBody>
      </p:sp>
      <p:sp>
        <p:nvSpPr>
          <p:cNvPr id="6" name="Footer Placeholder 5">
            <a:extLst>
              <a:ext uri="{FF2B5EF4-FFF2-40B4-BE49-F238E27FC236}">
                <a16:creationId xmlns:a16="http://schemas.microsoft.com/office/drawing/2014/main" id="{DECA8702-6B9A-4B89-AA10-920740BEC87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B93F62D-6409-4FC2-96A8-8868B0F2C1E7}"/>
              </a:ext>
            </a:extLst>
          </p:cNvPr>
          <p:cNvSpPr>
            <a:spLocks noGrp="1"/>
          </p:cNvSpPr>
          <p:nvPr>
            <p:ph type="sldNum" sz="quarter" idx="12"/>
          </p:nvPr>
        </p:nvSpPr>
        <p:spPr/>
        <p:txBody>
          <a:bodyPr/>
          <a:lstStyle/>
          <a:p>
            <a:fld id="{0D41A6FE-E260-4B62-B7F7-FB7163588F34}" type="slidenum">
              <a:rPr lang="en-GB" smtClean="0"/>
              <a:t>‹#›</a:t>
            </a:fld>
            <a:endParaRPr lang="en-GB"/>
          </a:p>
        </p:txBody>
      </p:sp>
    </p:spTree>
    <p:extLst>
      <p:ext uri="{BB962C8B-B14F-4D97-AF65-F5344CB8AC3E}">
        <p14:creationId xmlns:p14="http://schemas.microsoft.com/office/powerpoint/2010/main" val="2381761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4B178-283C-4EEB-9B63-7D6208CD7E4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D8D8528-CB0A-466C-B191-145157D850E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37AD3F0-16CA-4E70-B4C2-2734052F17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3FF3FD7-261D-4573-8750-196C2FB47ADE}"/>
              </a:ext>
            </a:extLst>
          </p:cNvPr>
          <p:cNvSpPr>
            <a:spLocks noGrp="1"/>
          </p:cNvSpPr>
          <p:nvPr>
            <p:ph type="dt" sz="half" idx="10"/>
          </p:nvPr>
        </p:nvSpPr>
        <p:spPr/>
        <p:txBody>
          <a:bodyPr/>
          <a:lstStyle/>
          <a:p>
            <a:fld id="{BFC1D81B-885A-40F5-B207-C90712E8C08E}" type="datetimeFigureOut">
              <a:rPr lang="en-GB" smtClean="0"/>
              <a:t>26/03/2020</a:t>
            </a:fld>
            <a:endParaRPr lang="en-GB"/>
          </a:p>
        </p:txBody>
      </p:sp>
      <p:sp>
        <p:nvSpPr>
          <p:cNvPr id="6" name="Footer Placeholder 5">
            <a:extLst>
              <a:ext uri="{FF2B5EF4-FFF2-40B4-BE49-F238E27FC236}">
                <a16:creationId xmlns:a16="http://schemas.microsoft.com/office/drawing/2014/main" id="{47E0C5D5-C556-44EC-BA62-78FAC0C1E49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A1942D-4CC6-4350-B1A2-DB4FEF117DD9}"/>
              </a:ext>
            </a:extLst>
          </p:cNvPr>
          <p:cNvSpPr>
            <a:spLocks noGrp="1"/>
          </p:cNvSpPr>
          <p:nvPr>
            <p:ph type="sldNum" sz="quarter" idx="12"/>
          </p:nvPr>
        </p:nvSpPr>
        <p:spPr/>
        <p:txBody>
          <a:bodyPr/>
          <a:lstStyle/>
          <a:p>
            <a:fld id="{0D41A6FE-E260-4B62-B7F7-FB7163588F34}" type="slidenum">
              <a:rPr lang="en-GB" smtClean="0"/>
              <a:t>‹#›</a:t>
            </a:fld>
            <a:endParaRPr lang="en-GB"/>
          </a:p>
        </p:txBody>
      </p:sp>
    </p:spTree>
    <p:extLst>
      <p:ext uri="{BB962C8B-B14F-4D97-AF65-F5344CB8AC3E}">
        <p14:creationId xmlns:p14="http://schemas.microsoft.com/office/powerpoint/2010/main" val="2306867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7EFC89-3A93-4B40-9BED-E1CF270EBA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C9ACEC6-23F7-4E15-9C46-0C1F5CD068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F00676F-C2B2-44D5-B8C4-373EF7FAD2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C1D81B-885A-40F5-B207-C90712E8C08E}" type="datetimeFigureOut">
              <a:rPr lang="en-GB" smtClean="0"/>
              <a:t>26/03/2020</a:t>
            </a:fld>
            <a:endParaRPr lang="en-GB"/>
          </a:p>
        </p:txBody>
      </p:sp>
      <p:sp>
        <p:nvSpPr>
          <p:cNvPr id="5" name="Footer Placeholder 4">
            <a:extLst>
              <a:ext uri="{FF2B5EF4-FFF2-40B4-BE49-F238E27FC236}">
                <a16:creationId xmlns:a16="http://schemas.microsoft.com/office/drawing/2014/main" id="{B34185E3-7E88-495A-99AA-9892A20736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FD910A4-8D6C-468F-8764-4DC6374DB40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41A6FE-E260-4B62-B7F7-FB7163588F34}" type="slidenum">
              <a:rPr lang="en-GB" smtClean="0"/>
              <a:t>‹#›</a:t>
            </a:fld>
            <a:endParaRPr lang="en-GB"/>
          </a:p>
        </p:txBody>
      </p:sp>
    </p:spTree>
    <p:extLst>
      <p:ext uri="{BB962C8B-B14F-4D97-AF65-F5344CB8AC3E}">
        <p14:creationId xmlns:p14="http://schemas.microsoft.com/office/powerpoint/2010/main" val="4092999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BBA45B7-3FAA-4DC3-A311-04263A078E5A}"/>
              </a:ext>
            </a:extLst>
          </p:cNvPr>
          <p:cNvPicPr>
            <a:picLocks noChangeAspect="1"/>
          </p:cNvPicPr>
          <p:nvPr/>
        </p:nvPicPr>
        <p:blipFill rotWithShape="1">
          <a:blip r:embed="rId2"/>
          <a:srcRect l="4075" t="14792" r="22522" b="8125"/>
          <a:stretch/>
        </p:blipFill>
        <p:spPr>
          <a:xfrm>
            <a:off x="1650206" y="78581"/>
            <a:ext cx="9272588" cy="6491690"/>
          </a:xfrm>
          <a:prstGeom prst="rect">
            <a:avLst/>
          </a:prstGeom>
        </p:spPr>
      </p:pic>
    </p:spTree>
    <p:extLst>
      <p:ext uri="{BB962C8B-B14F-4D97-AF65-F5344CB8AC3E}">
        <p14:creationId xmlns:p14="http://schemas.microsoft.com/office/powerpoint/2010/main" val="3477343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62658" y="2244436"/>
            <a:ext cx="3036035" cy="2087419"/>
          </a:xfrm>
          <a:prstGeom prst="rect">
            <a:avLst/>
          </a:prstGeom>
          <a:noFill/>
        </p:spPr>
        <p:txBody>
          <a:bodyPr wrap="square" rtlCol="0">
            <a:spAutoFit/>
          </a:bodyPr>
          <a:lstStyle/>
          <a:p>
            <a:endParaRPr lang="en-GB" dirty="0"/>
          </a:p>
        </p:txBody>
      </p:sp>
      <p:sp>
        <p:nvSpPr>
          <p:cNvPr id="18" name="Rectangle 17"/>
          <p:cNvSpPr/>
          <p:nvPr/>
        </p:nvSpPr>
        <p:spPr>
          <a:xfrm>
            <a:off x="1361335" y="351998"/>
            <a:ext cx="11016157" cy="461665"/>
          </a:xfrm>
          <a:prstGeom prst="rect">
            <a:avLst/>
          </a:prstGeom>
          <a:noFill/>
        </p:spPr>
        <p:txBody>
          <a:bodyPr wrap="none" lIns="91440" tIns="45720" rIns="91440" bIns="45720">
            <a:spAutoFit/>
          </a:bodyPr>
          <a:lstStyle/>
          <a:p>
            <a:pPr algn="ctr"/>
            <a:r>
              <a:rPr lang="en-US" sz="2400" b="0" u="sng" cap="none" spc="0" dirty="0">
                <a:ln w="0"/>
                <a:solidFill>
                  <a:schemeClr val="tx1"/>
                </a:solidFill>
                <a:effectLst>
                  <a:outerShdw blurRad="38100" dist="19050" dir="2700000" algn="tl" rotWithShape="0">
                    <a:schemeClr val="dk1">
                      <a:alpha val="40000"/>
                    </a:schemeClr>
                  </a:outerShdw>
                </a:effectLst>
              </a:rPr>
              <a:t>Day 2: Comparing Fractions – Same Numerator, smaller denominator = bigger fraction. </a:t>
            </a:r>
          </a:p>
        </p:txBody>
      </p:sp>
      <p:sp>
        <p:nvSpPr>
          <p:cNvPr id="19" name="Rectangle 18"/>
          <p:cNvSpPr/>
          <p:nvPr/>
        </p:nvSpPr>
        <p:spPr>
          <a:xfrm>
            <a:off x="207313" y="355240"/>
            <a:ext cx="1409937" cy="461665"/>
          </a:xfrm>
          <a:prstGeom prst="rect">
            <a:avLst/>
          </a:prstGeom>
          <a:noFill/>
        </p:spPr>
        <p:txBody>
          <a:bodyPr wrap="none" lIns="91440" tIns="45720" rIns="91440" bIns="45720">
            <a:spAutoFit/>
          </a:bodyPr>
          <a:lstStyle/>
          <a:p>
            <a:pPr algn="ctr"/>
            <a:r>
              <a:rPr lang="en-US" sz="2400" b="0" u="sng" cap="none" spc="0">
                <a:ln w="0"/>
                <a:solidFill>
                  <a:schemeClr val="tx1"/>
                </a:solidFill>
                <a:effectLst>
                  <a:outerShdw blurRad="38100" dist="19050" dir="2700000" algn="tl" rotWithShape="0">
                    <a:schemeClr val="dk1">
                      <a:alpha val="40000"/>
                    </a:schemeClr>
                  </a:outerShdw>
                </a:effectLst>
              </a:rPr>
              <a:t>Warm up </a:t>
            </a:r>
            <a:endParaRPr lang="en-US" sz="2400" b="0" u="sng" cap="none" spc="0" dirty="0">
              <a:ln w="0"/>
              <a:solidFill>
                <a:schemeClr val="tx1"/>
              </a:solidFill>
              <a:effectLst>
                <a:outerShdw blurRad="38100" dist="19050" dir="2700000" algn="tl" rotWithShape="0">
                  <a:schemeClr val="dk1">
                    <a:alpha val="40000"/>
                  </a:schemeClr>
                </a:outerShdw>
              </a:effectLst>
            </a:endParaRPr>
          </a:p>
        </p:txBody>
      </p:sp>
      <p:sp>
        <p:nvSpPr>
          <p:cNvPr id="20" name="TextBox 19"/>
          <p:cNvSpPr txBox="1"/>
          <p:nvPr/>
        </p:nvSpPr>
        <p:spPr>
          <a:xfrm>
            <a:off x="1001640" y="55120"/>
            <a:ext cx="11781487" cy="369332"/>
          </a:xfrm>
          <a:prstGeom prst="rect">
            <a:avLst/>
          </a:prstGeom>
          <a:noFill/>
        </p:spPr>
        <p:txBody>
          <a:bodyPr wrap="square" rtlCol="0">
            <a:spAutoFit/>
          </a:bodyPr>
          <a:lstStyle/>
          <a:p>
            <a:r>
              <a:rPr lang="en-GB" i="1"/>
              <a:t>Follow this sheet to revisit a topic from year 6 maths. Complete as much as you feel confident doing</a:t>
            </a:r>
            <a:r>
              <a:rPr lang="en-GB"/>
              <a:t>.</a:t>
            </a:r>
            <a:endParaRPr lang="en-GB" dirty="0"/>
          </a:p>
        </p:txBody>
      </p:sp>
      <p:pic>
        <p:nvPicPr>
          <p:cNvPr id="15" name="Picture 14">
            <a:extLst>
              <a:ext uri="{FF2B5EF4-FFF2-40B4-BE49-F238E27FC236}">
                <a16:creationId xmlns:a16="http://schemas.microsoft.com/office/drawing/2014/main" id="{BBEDC471-D221-45C1-B863-5E75EC170004}"/>
              </a:ext>
            </a:extLst>
          </p:cNvPr>
          <p:cNvPicPr>
            <a:picLocks noChangeAspect="1"/>
          </p:cNvPicPr>
          <p:nvPr/>
        </p:nvPicPr>
        <p:blipFill>
          <a:blip r:embed="rId2"/>
          <a:stretch>
            <a:fillRect/>
          </a:stretch>
        </p:blipFill>
        <p:spPr>
          <a:xfrm>
            <a:off x="-29275" y="3876674"/>
            <a:ext cx="4296476" cy="2981326"/>
          </a:xfrm>
          <a:prstGeom prst="rect">
            <a:avLst/>
          </a:prstGeom>
        </p:spPr>
      </p:pic>
      <p:pic>
        <p:nvPicPr>
          <p:cNvPr id="16" name="Picture 15">
            <a:extLst>
              <a:ext uri="{FF2B5EF4-FFF2-40B4-BE49-F238E27FC236}">
                <a16:creationId xmlns:a16="http://schemas.microsoft.com/office/drawing/2014/main" id="{44ED5943-8AC6-41D2-8C2E-4603273EA570}"/>
              </a:ext>
            </a:extLst>
          </p:cNvPr>
          <p:cNvPicPr>
            <a:picLocks noChangeAspect="1"/>
          </p:cNvPicPr>
          <p:nvPr/>
        </p:nvPicPr>
        <p:blipFill>
          <a:blip r:embed="rId3"/>
          <a:stretch>
            <a:fillRect/>
          </a:stretch>
        </p:blipFill>
        <p:spPr>
          <a:xfrm>
            <a:off x="3959759" y="780462"/>
            <a:ext cx="5460466" cy="2676525"/>
          </a:xfrm>
          <a:prstGeom prst="rect">
            <a:avLst/>
          </a:prstGeom>
        </p:spPr>
      </p:pic>
      <p:pic>
        <p:nvPicPr>
          <p:cNvPr id="17" name="Picture 16">
            <a:extLst>
              <a:ext uri="{FF2B5EF4-FFF2-40B4-BE49-F238E27FC236}">
                <a16:creationId xmlns:a16="http://schemas.microsoft.com/office/drawing/2014/main" id="{089E9CF9-14D9-4268-971F-AF4103102535}"/>
              </a:ext>
            </a:extLst>
          </p:cNvPr>
          <p:cNvPicPr>
            <a:picLocks noChangeAspect="1"/>
          </p:cNvPicPr>
          <p:nvPr/>
        </p:nvPicPr>
        <p:blipFill>
          <a:blip r:embed="rId4"/>
          <a:stretch>
            <a:fillRect/>
          </a:stretch>
        </p:blipFill>
        <p:spPr>
          <a:xfrm>
            <a:off x="4242404" y="3429000"/>
            <a:ext cx="5254021" cy="1600200"/>
          </a:xfrm>
          <a:prstGeom prst="rect">
            <a:avLst/>
          </a:prstGeom>
        </p:spPr>
      </p:pic>
      <p:pic>
        <p:nvPicPr>
          <p:cNvPr id="21" name="Picture 20">
            <a:extLst>
              <a:ext uri="{FF2B5EF4-FFF2-40B4-BE49-F238E27FC236}">
                <a16:creationId xmlns:a16="http://schemas.microsoft.com/office/drawing/2014/main" id="{DF277D6A-849B-4702-983D-499BFC91127B}"/>
              </a:ext>
            </a:extLst>
          </p:cNvPr>
          <p:cNvPicPr>
            <a:picLocks noChangeAspect="1"/>
          </p:cNvPicPr>
          <p:nvPr/>
        </p:nvPicPr>
        <p:blipFill>
          <a:blip r:embed="rId5"/>
          <a:stretch>
            <a:fillRect/>
          </a:stretch>
        </p:blipFill>
        <p:spPr>
          <a:xfrm>
            <a:off x="4267201" y="5089225"/>
            <a:ext cx="7019925" cy="1677842"/>
          </a:xfrm>
          <a:prstGeom prst="rect">
            <a:avLst/>
          </a:prstGeom>
        </p:spPr>
      </p:pic>
      <p:pic>
        <p:nvPicPr>
          <p:cNvPr id="2" name="Picture 1">
            <a:extLst>
              <a:ext uri="{FF2B5EF4-FFF2-40B4-BE49-F238E27FC236}">
                <a16:creationId xmlns:a16="http://schemas.microsoft.com/office/drawing/2014/main" id="{22E50956-E7F3-43C7-90B4-B1159A8E0DF9}"/>
              </a:ext>
            </a:extLst>
          </p:cNvPr>
          <p:cNvPicPr>
            <a:picLocks noChangeAspect="1"/>
          </p:cNvPicPr>
          <p:nvPr/>
        </p:nvPicPr>
        <p:blipFill>
          <a:blip r:embed="rId6"/>
          <a:stretch>
            <a:fillRect/>
          </a:stretch>
        </p:blipFill>
        <p:spPr>
          <a:xfrm>
            <a:off x="12263" y="787711"/>
            <a:ext cx="3947496" cy="3025285"/>
          </a:xfrm>
          <a:prstGeom prst="rect">
            <a:avLst/>
          </a:prstGeom>
        </p:spPr>
      </p:pic>
    </p:spTree>
    <p:extLst>
      <p:ext uri="{BB962C8B-B14F-4D97-AF65-F5344CB8AC3E}">
        <p14:creationId xmlns:p14="http://schemas.microsoft.com/office/powerpoint/2010/main" val="2031893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25A6394-EA96-4452-90EE-5EC4B2DB9373}"/>
              </a:ext>
            </a:extLst>
          </p:cNvPr>
          <p:cNvSpPr/>
          <p:nvPr/>
        </p:nvSpPr>
        <p:spPr>
          <a:xfrm>
            <a:off x="616343" y="1162592"/>
            <a:ext cx="10939141" cy="12902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Be the teacher!  Correct the reading assessment and check that the answers are correct.  </a:t>
            </a:r>
          </a:p>
          <a:p>
            <a:pPr algn="ctr"/>
            <a:r>
              <a:rPr lang="en-GB" dirty="0">
                <a:solidFill>
                  <a:schemeClr val="tx1"/>
                </a:solidFill>
              </a:rPr>
              <a:t>What advice can you offer them?</a:t>
            </a:r>
          </a:p>
        </p:txBody>
      </p:sp>
      <p:sp>
        <p:nvSpPr>
          <p:cNvPr id="2" name="Rectangle 1">
            <a:extLst>
              <a:ext uri="{FF2B5EF4-FFF2-40B4-BE49-F238E27FC236}">
                <a16:creationId xmlns:a16="http://schemas.microsoft.com/office/drawing/2014/main" id="{86093805-7A61-4AA2-8752-D28CF1AB21BF}"/>
              </a:ext>
            </a:extLst>
          </p:cNvPr>
          <p:cNvSpPr/>
          <p:nvPr/>
        </p:nvSpPr>
        <p:spPr>
          <a:xfrm>
            <a:off x="2003867" y="151208"/>
            <a:ext cx="8027198"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Tues</a:t>
            </a:r>
            <a:r>
              <a:rPr lang="en-US" sz="5400" b="1" cap="none" spc="0" dirty="0">
                <a:ln w="22225">
                  <a:solidFill>
                    <a:schemeClr val="accent2"/>
                  </a:solidFill>
                  <a:prstDash val="solid"/>
                </a:ln>
                <a:solidFill>
                  <a:schemeClr val="accent2">
                    <a:lumMod val="40000"/>
                    <a:lumOff val="60000"/>
                  </a:schemeClr>
                </a:solidFill>
                <a:effectLst/>
              </a:rPr>
              <a:t>day’s English for Year 6</a:t>
            </a:r>
          </a:p>
        </p:txBody>
      </p:sp>
      <p:pic>
        <p:nvPicPr>
          <p:cNvPr id="3" name="Picture 2">
            <a:extLst>
              <a:ext uri="{FF2B5EF4-FFF2-40B4-BE49-F238E27FC236}">
                <a16:creationId xmlns:a16="http://schemas.microsoft.com/office/drawing/2014/main" id="{E3BC4A6A-AC6A-429C-BBCF-AAD921CFEF06}"/>
              </a:ext>
            </a:extLst>
          </p:cNvPr>
          <p:cNvPicPr>
            <a:picLocks noChangeAspect="1"/>
          </p:cNvPicPr>
          <p:nvPr/>
        </p:nvPicPr>
        <p:blipFill>
          <a:blip r:embed="rId2"/>
          <a:stretch>
            <a:fillRect/>
          </a:stretch>
        </p:blipFill>
        <p:spPr>
          <a:xfrm>
            <a:off x="520537" y="58089"/>
            <a:ext cx="999724" cy="1016479"/>
          </a:xfrm>
          <a:prstGeom prst="rect">
            <a:avLst/>
          </a:prstGeom>
        </p:spPr>
      </p:pic>
      <p:pic>
        <p:nvPicPr>
          <p:cNvPr id="8" name="Picture 7"/>
          <p:cNvPicPr>
            <a:picLocks noChangeAspect="1"/>
          </p:cNvPicPr>
          <p:nvPr/>
        </p:nvPicPr>
        <p:blipFill>
          <a:blip r:embed="rId3"/>
          <a:stretch>
            <a:fillRect/>
          </a:stretch>
        </p:blipFill>
        <p:spPr>
          <a:xfrm>
            <a:off x="692727" y="1896762"/>
            <a:ext cx="3715173" cy="4799601"/>
          </a:xfrm>
          <a:prstGeom prst="rect">
            <a:avLst/>
          </a:prstGeom>
        </p:spPr>
      </p:pic>
      <p:pic>
        <p:nvPicPr>
          <p:cNvPr id="9" name="Picture 8"/>
          <p:cNvPicPr>
            <a:picLocks noChangeAspect="1"/>
          </p:cNvPicPr>
          <p:nvPr/>
        </p:nvPicPr>
        <p:blipFill>
          <a:blip r:embed="rId4"/>
          <a:stretch>
            <a:fillRect/>
          </a:stretch>
        </p:blipFill>
        <p:spPr>
          <a:xfrm>
            <a:off x="5195694" y="2096653"/>
            <a:ext cx="4188306" cy="4828507"/>
          </a:xfrm>
          <a:prstGeom prst="rect">
            <a:avLst/>
          </a:prstGeom>
        </p:spPr>
      </p:pic>
    </p:spTree>
    <p:extLst>
      <p:ext uri="{BB962C8B-B14F-4D97-AF65-F5344CB8AC3E}">
        <p14:creationId xmlns:p14="http://schemas.microsoft.com/office/powerpoint/2010/main" val="1071836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25A6394-EA96-4452-90EE-5EC4B2DB9373}"/>
              </a:ext>
            </a:extLst>
          </p:cNvPr>
          <p:cNvSpPr/>
          <p:nvPr/>
        </p:nvSpPr>
        <p:spPr>
          <a:xfrm>
            <a:off x="616343" y="1162592"/>
            <a:ext cx="10939141" cy="1290258"/>
          </a:xfrm>
          <a:prstGeom prst="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Be the teacher!  Correct the reading assessment and check that the answers are correct.  </a:t>
            </a:r>
          </a:p>
          <a:p>
            <a:pPr algn="ctr"/>
            <a:r>
              <a:rPr lang="en-GB" dirty="0">
                <a:solidFill>
                  <a:schemeClr val="tx1"/>
                </a:solidFill>
              </a:rPr>
              <a:t>What advice can you offer them?</a:t>
            </a:r>
          </a:p>
        </p:txBody>
      </p:sp>
      <p:sp>
        <p:nvSpPr>
          <p:cNvPr id="2" name="Rectangle 1">
            <a:extLst>
              <a:ext uri="{FF2B5EF4-FFF2-40B4-BE49-F238E27FC236}">
                <a16:creationId xmlns:a16="http://schemas.microsoft.com/office/drawing/2014/main" id="{86093805-7A61-4AA2-8752-D28CF1AB21BF}"/>
              </a:ext>
            </a:extLst>
          </p:cNvPr>
          <p:cNvSpPr/>
          <p:nvPr/>
        </p:nvSpPr>
        <p:spPr>
          <a:xfrm>
            <a:off x="2003867" y="151208"/>
            <a:ext cx="8027198" cy="923330"/>
          </a:xfrm>
          <a:prstGeom prst="rect">
            <a:avLst/>
          </a:prstGeom>
          <a:noFill/>
        </p:spPr>
        <p:txBody>
          <a:bodyPr wrap="none" lIns="91440" tIns="45720" rIns="91440" bIns="45720">
            <a:spAutoFit/>
          </a:bodyPr>
          <a:lstStyle/>
          <a:p>
            <a:pPr algn="ctr"/>
            <a:r>
              <a:rPr lang="en-US" sz="5400" b="1" dirty="0">
                <a:ln w="22225">
                  <a:solidFill>
                    <a:schemeClr val="accent2"/>
                  </a:solidFill>
                  <a:prstDash val="solid"/>
                </a:ln>
                <a:solidFill>
                  <a:schemeClr val="accent2">
                    <a:lumMod val="40000"/>
                    <a:lumOff val="60000"/>
                  </a:schemeClr>
                </a:solidFill>
              </a:rPr>
              <a:t>Tues</a:t>
            </a:r>
            <a:r>
              <a:rPr lang="en-US" sz="5400" b="1" cap="none" spc="0" dirty="0">
                <a:ln w="22225">
                  <a:solidFill>
                    <a:schemeClr val="accent2"/>
                  </a:solidFill>
                  <a:prstDash val="solid"/>
                </a:ln>
                <a:solidFill>
                  <a:schemeClr val="accent2">
                    <a:lumMod val="40000"/>
                    <a:lumOff val="60000"/>
                  </a:schemeClr>
                </a:solidFill>
                <a:effectLst/>
              </a:rPr>
              <a:t>day’s English for Year 6</a:t>
            </a:r>
          </a:p>
        </p:txBody>
      </p:sp>
      <p:pic>
        <p:nvPicPr>
          <p:cNvPr id="3" name="Picture 2">
            <a:extLst>
              <a:ext uri="{FF2B5EF4-FFF2-40B4-BE49-F238E27FC236}">
                <a16:creationId xmlns:a16="http://schemas.microsoft.com/office/drawing/2014/main" id="{E3BC4A6A-AC6A-429C-BBCF-AAD921CFEF06}"/>
              </a:ext>
            </a:extLst>
          </p:cNvPr>
          <p:cNvPicPr>
            <a:picLocks noChangeAspect="1"/>
          </p:cNvPicPr>
          <p:nvPr/>
        </p:nvPicPr>
        <p:blipFill>
          <a:blip r:embed="rId2"/>
          <a:stretch>
            <a:fillRect/>
          </a:stretch>
        </p:blipFill>
        <p:spPr>
          <a:xfrm>
            <a:off x="520537" y="58089"/>
            <a:ext cx="999724" cy="1016479"/>
          </a:xfrm>
          <a:prstGeom prst="rect">
            <a:avLst/>
          </a:prstGeom>
        </p:spPr>
      </p:pic>
      <p:pic>
        <p:nvPicPr>
          <p:cNvPr id="4" name="Picture 3"/>
          <p:cNvPicPr>
            <a:picLocks noChangeAspect="1"/>
          </p:cNvPicPr>
          <p:nvPr/>
        </p:nvPicPr>
        <p:blipFill>
          <a:blip r:embed="rId3"/>
          <a:stretch>
            <a:fillRect/>
          </a:stretch>
        </p:blipFill>
        <p:spPr>
          <a:xfrm>
            <a:off x="742209" y="1921163"/>
            <a:ext cx="3701181" cy="4597400"/>
          </a:xfrm>
          <a:prstGeom prst="rect">
            <a:avLst/>
          </a:prstGeom>
        </p:spPr>
      </p:pic>
      <p:pic>
        <p:nvPicPr>
          <p:cNvPr id="6" name="Picture 5"/>
          <p:cNvPicPr>
            <a:picLocks noChangeAspect="1"/>
          </p:cNvPicPr>
          <p:nvPr/>
        </p:nvPicPr>
        <p:blipFill>
          <a:blip r:embed="rId4"/>
          <a:stretch>
            <a:fillRect/>
          </a:stretch>
        </p:blipFill>
        <p:spPr>
          <a:xfrm>
            <a:off x="5265274" y="2189018"/>
            <a:ext cx="3714779" cy="4495727"/>
          </a:xfrm>
          <a:prstGeom prst="rect">
            <a:avLst/>
          </a:prstGeom>
        </p:spPr>
      </p:pic>
    </p:spTree>
    <p:extLst>
      <p:ext uri="{BB962C8B-B14F-4D97-AF65-F5344CB8AC3E}">
        <p14:creationId xmlns:p14="http://schemas.microsoft.com/office/powerpoint/2010/main" val="4160468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2E5A79C-6F59-477B-8E14-AB8D295AEEB0}"/>
              </a:ext>
            </a:extLst>
          </p:cNvPr>
          <p:cNvSpPr/>
          <p:nvPr/>
        </p:nvSpPr>
        <p:spPr>
          <a:xfrm>
            <a:off x="2944278" y="-106933"/>
            <a:ext cx="6498703" cy="923330"/>
          </a:xfrm>
          <a:prstGeom prst="rect">
            <a:avLst/>
          </a:prstGeom>
          <a:noFill/>
        </p:spPr>
        <p:txBody>
          <a:bodyPr wrap="none" lIns="91440" tIns="45720" rIns="91440" bIns="45720">
            <a:spAutoFit/>
          </a:bodyPr>
          <a:lstStyle/>
          <a:p>
            <a:pPr algn="ctr"/>
            <a:r>
              <a:rPr lang="en-US" sz="54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Today’s </a:t>
            </a:r>
            <a:r>
              <a:rPr 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other activity:</a:t>
            </a:r>
          </a:p>
        </p:txBody>
      </p:sp>
      <p:sp>
        <p:nvSpPr>
          <p:cNvPr id="11" name="TextBox 10"/>
          <p:cNvSpPr txBox="1"/>
          <p:nvPr/>
        </p:nvSpPr>
        <p:spPr>
          <a:xfrm>
            <a:off x="471055" y="979055"/>
            <a:ext cx="11028218" cy="923330"/>
          </a:xfrm>
          <a:prstGeom prst="rect">
            <a:avLst/>
          </a:prstGeom>
          <a:noFill/>
        </p:spPr>
        <p:txBody>
          <a:bodyPr wrap="square" rtlCol="0">
            <a:spAutoFit/>
          </a:bodyPr>
          <a:lstStyle/>
          <a:p>
            <a:r>
              <a:rPr lang="en-GB" dirty="0"/>
              <a:t>Children have been learning about Light in Science this term.  Can they create their own Knowledge Organiser for this subject to ‘show off’ their understanding of the subject.  There is an example below.  Please encourage your child to use their own language and add appropriate diagrams and images.</a:t>
            </a:r>
          </a:p>
        </p:txBody>
      </p:sp>
      <p:pic>
        <p:nvPicPr>
          <p:cNvPr id="14" name="Picture 13"/>
          <p:cNvPicPr>
            <a:picLocks noChangeAspect="1"/>
          </p:cNvPicPr>
          <p:nvPr/>
        </p:nvPicPr>
        <p:blipFill>
          <a:blip r:embed="rId2"/>
          <a:stretch>
            <a:fillRect/>
          </a:stretch>
        </p:blipFill>
        <p:spPr>
          <a:xfrm>
            <a:off x="304799" y="2652150"/>
            <a:ext cx="5630141" cy="3494937"/>
          </a:xfrm>
          <a:prstGeom prst="rect">
            <a:avLst/>
          </a:prstGeom>
        </p:spPr>
      </p:pic>
      <p:pic>
        <p:nvPicPr>
          <p:cNvPr id="15" name="Picture 14"/>
          <p:cNvPicPr>
            <a:picLocks noChangeAspect="1"/>
          </p:cNvPicPr>
          <p:nvPr/>
        </p:nvPicPr>
        <p:blipFill>
          <a:blip r:embed="rId3"/>
          <a:stretch>
            <a:fillRect/>
          </a:stretch>
        </p:blipFill>
        <p:spPr>
          <a:xfrm>
            <a:off x="5934940" y="2652150"/>
            <a:ext cx="5834967" cy="3640714"/>
          </a:xfrm>
          <a:prstGeom prst="rect">
            <a:avLst/>
          </a:prstGeom>
        </p:spPr>
      </p:pic>
    </p:spTree>
    <p:extLst>
      <p:ext uri="{BB962C8B-B14F-4D97-AF65-F5344CB8AC3E}">
        <p14:creationId xmlns:p14="http://schemas.microsoft.com/office/powerpoint/2010/main" val="40883348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TotalTime>
  <Words>152</Words>
  <Application>Microsoft Office PowerPoint</Application>
  <PresentationFormat>Widescreen</PresentationFormat>
  <Paragraphs>11</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Moody, Nicola</dc:creator>
  <cp:lastModifiedBy>jones9, max</cp:lastModifiedBy>
  <cp:revision>13</cp:revision>
  <dcterms:created xsi:type="dcterms:W3CDTF">2020-03-17T11:23:57Z</dcterms:created>
  <dcterms:modified xsi:type="dcterms:W3CDTF">2020-03-26T15:02:17Z</dcterms:modified>
</cp:coreProperties>
</file>