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89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6291" y="1478325"/>
            <a:ext cx="7756236" cy="410043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u="sng" dirty="0"/>
              <a:t>Daily Provision Pack - </a:t>
            </a:r>
            <a:r>
              <a:rPr lang="en-GB" sz="6000" u="sng"/>
              <a:t>Day </a:t>
            </a:r>
            <a:r>
              <a:rPr lang="en-GB" sz="6000" u="sng" smtClean="0"/>
              <a:t>1</a:t>
            </a:r>
            <a:endParaRPr lang="en-GB" sz="60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6849" y="1478324"/>
            <a:ext cx="3537527" cy="526422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036291" y="5745523"/>
            <a:ext cx="7756236" cy="9970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/>
              <a:t>Other</a:t>
            </a:r>
            <a:r>
              <a:rPr lang="en-GB" dirty="0"/>
              <a:t>: Complete at least 20mins of TTRS, read chapter 3 of </a:t>
            </a:r>
            <a:r>
              <a:rPr lang="en-GB"/>
              <a:t>‘Takeover’ </a:t>
            </a:r>
            <a:r>
              <a:rPr lang="en-GB" dirty="0"/>
              <a:t>on Fiction Express using your </a:t>
            </a:r>
            <a:r>
              <a:rPr lang="en-GB"/>
              <a:t>logins, and </a:t>
            </a:r>
            <a:r>
              <a:rPr lang="en-GB" dirty="0"/>
              <a:t>complete the comprehension quiz and please remember to vote before the end of today!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3" y="1987948"/>
            <a:ext cx="3207328" cy="4689335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5718984" y="1572992"/>
            <a:ext cx="5883041" cy="3911103"/>
            <a:chOff x="5718984" y="1572992"/>
            <a:chExt cx="5883041" cy="391110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8984" y="1572992"/>
              <a:ext cx="5883041" cy="3911103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10470213" y="1787893"/>
              <a:ext cx="9776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accident</a:t>
              </a:r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9734631" y="2071328"/>
              <a:ext cx="53251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smtClean="0"/>
                <a:t>wild</a:t>
              </a:r>
              <a:endParaRPr lang="en-GB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548949" y="2508108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actually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712991" y="2286927"/>
              <a:ext cx="6030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hold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685740" y="1787893"/>
              <a:ext cx="6303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door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699365" y="2541468"/>
              <a:ext cx="5254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fast</a:t>
              </a:r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421318" y="2055939"/>
              <a:ext cx="116769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smtClean="0"/>
                <a:t>accidentally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548949" y="2287759"/>
              <a:ext cx="7553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actual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43227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3 Home School Provision Daily Pack</vt:lpstr>
      <vt:lpstr>Daily Provision Pack - Day 1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Parker4, Nicholas</cp:lastModifiedBy>
  <cp:revision>11</cp:revision>
  <dcterms:created xsi:type="dcterms:W3CDTF">2020-03-18T11:37:32Z</dcterms:created>
  <dcterms:modified xsi:type="dcterms:W3CDTF">2020-03-18T13:44:47Z</dcterms:modified>
</cp:coreProperties>
</file>