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4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4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44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25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9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8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9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8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7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34D9-3A59-4368-BC8F-359DC0CA700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B9A2-C376-4ED2-8C20-6C538018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401926"/>
            <a:ext cx="9144000" cy="2387600"/>
          </a:xfrm>
        </p:spPr>
        <p:txBody>
          <a:bodyPr/>
          <a:lstStyle/>
          <a:p>
            <a:r>
              <a:rPr lang="en-GB" u="sng" dirty="0"/>
              <a:t>Year 3 Home School Provision Daily Pack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99998"/>
          </a:xfrm>
        </p:spPr>
        <p:txBody>
          <a:bodyPr>
            <a:normAutofit/>
          </a:bodyPr>
          <a:lstStyle/>
          <a:p>
            <a:r>
              <a:rPr lang="en-GB" dirty="0"/>
              <a:t>The following slides will be split into 3 separate activities. </a:t>
            </a:r>
          </a:p>
          <a:p>
            <a:r>
              <a:rPr lang="en-GB" dirty="0"/>
              <a:t>Each slide will be daily activities for you and your child to do at home. </a:t>
            </a:r>
          </a:p>
          <a:p>
            <a:r>
              <a:rPr lang="en-GB" dirty="0"/>
              <a:t>We as a Year 3 team will update these slides daily.</a:t>
            </a:r>
          </a:p>
          <a:p>
            <a:r>
              <a:rPr lang="en-GB" dirty="0"/>
              <a:t>Thank you for your understanding and on going support during these times.</a:t>
            </a:r>
          </a:p>
        </p:txBody>
      </p:sp>
    </p:spTree>
    <p:extLst>
      <p:ext uri="{BB962C8B-B14F-4D97-AF65-F5344CB8AC3E}">
        <p14:creationId xmlns:p14="http://schemas.microsoft.com/office/powerpoint/2010/main" val="177429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2563" y="189635"/>
            <a:ext cx="10515600" cy="11219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dirty="0"/>
              <a:t>Daily Provision Pack - Day 6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0837" y="1391516"/>
            <a:ext cx="3537527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Maths</a:t>
            </a:r>
            <a:r>
              <a:rPr lang="en-GB" dirty="0"/>
              <a:t>:</a:t>
            </a:r>
          </a:p>
          <a:p>
            <a:pPr marL="0" lvl="0" indent="0">
              <a:buNone/>
            </a:pPr>
            <a:r>
              <a:rPr lang="en-GB" dirty="0"/>
              <a:t>Measure 10 things in cm around the house and convert into mm.</a:t>
            </a:r>
          </a:p>
          <a:p>
            <a:pPr marL="0" lvl="0" indent="0">
              <a:buNone/>
            </a:pPr>
            <a:r>
              <a:rPr lang="en-GB" dirty="0"/>
              <a:t>Measure 10 things in mm around the house and convert cm. </a:t>
            </a:r>
          </a:p>
          <a:p>
            <a:pPr marL="0" lvl="0" indent="0">
              <a:buNone/>
            </a:pPr>
            <a:r>
              <a:rPr lang="en-GB" b="1" dirty="0"/>
              <a:t>Challenge:</a:t>
            </a:r>
          </a:p>
          <a:p>
            <a:pPr marL="0" lvl="0" indent="0">
              <a:buNone/>
            </a:pPr>
            <a:r>
              <a:rPr lang="en-GB" dirty="0"/>
              <a:t>Find some distances in km between major UK cities. Can you convert them to metres? Cm?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755735" y="1391516"/>
            <a:ext cx="4409209" cy="536026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u="sng" dirty="0"/>
              <a:t>English</a:t>
            </a:r>
            <a:r>
              <a:rPr lang="en-GB" dirty="0"/>
              <a:t>: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29600" y="1391516"/>
            <a:ext cx="3849254" cy="53602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PSHE: </a:t>
            </a:r>
          </a:p>
          <a:p>
            <a:pPr marL="0" indent="0">
              <a:buNone/>
            </a:pPr>
            <a:r>
              <a:rPr lang="en-GB" dirty="0"/>
              <a:t>What makes you ‘you’?</a:t>
            </a:r>
          </a:p>
          <a:p>
            <a:pPr marL="0" indent="0">
              <a:buNone/>
            </a:pPr>
            <a:r>
              <a:rPr lang="en-GB" dirty="0"/>
              <a:t>Write a personal fact file about yourself, including</a:t>
            </a:r>
          </a:p>
          <a:p>
            <a:pPr marL="0" indent="0">
              <a:buNone/>
            </a:pPr>
            <a:r>
              <a:rPr lang="en-GB" dirty="0"/>
              <a:t>A picture of you, full name, age, DOB, family members, a physical description, likes and dislikes, favourite hobbies and pastimes, pets, goals and dreams for </a:t>
            </a:r>
            <a:r>
              <a:rPr lang="en-GB"/>
              <a:t>the future.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731" y="1798980"/>
            <a:ext cx="4191215" cy="35371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31232"/>
          <a:stretch/>
        </p:blipFill>
        <p:spPr>
          <a:xfrm>
            <a:off x="3864731" y="5361755"/>
            <a:ext cx="1460721" cy="13643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68239"/>
          <a:stretch/>
        </p:blipFill>
        <p:spPr>
          <a:xfrm>
            <a:off x="5432823" y="5475810"/>
            <a:ext cx="2382981" cy="10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Year 3 Home School Provision Daily Pack</vt:lpstr>
      <vt:lpstr>Daily Provision Pack - Day 6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Home School Provision Daily Pack</dc:title>
  <dc:creator>Parker4, Nicholas</dc:creator>
  <cp:lastModifiedBy>Parker4, Nicholas</cp:lastModifiedBy>
  <cp:revision>18</cp:revision>
  <dcterms:created xsi:type="dcterms:W3CDTF">2020-03-18T11:37:32Z</dcterms:created>
  <dcterms:modified xsi:type="dcterms:W3CDTF">2020-03-18T14:43:05Z</dcterms:modified>
</cp:coreProperties>
</file>