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1AA3-225B-4479-BBB6-480603079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DDCA0-8FFC-4F2E-B2FD-E3A5F953C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053C2-D7B2-4158-AFF7-574BAAF2A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C390-116C-4AEA-AA82-26AE3414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20B5-70B5-445C-95A3-7C1B3683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2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E265-088F-4466-AE81-4AFB7FC4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F3C98-EB60-449C-B201-52D6BC40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DB725-A062-457D-8F21-60A0DC50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231DB-4CE5-4B01-ACE2-F46A03D6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F3E5-BE58-46D9-ABCE-5E197B18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6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87FC5-4E3B-4230-BA0A-0300F1559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5AC40-C48A-41B0-8613-65ACA6F95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73C7-C2C0-4F7C-9171-03415FDD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351C1-CD55-4CA5-A7B0-78D0D3AC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3E79-53B4-4994-B134-83B9EAF4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3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C103-0449-42F0-A211-843F121C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8341-C31A-4052-B85B-2222DADB5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15D25-26BC-430C-A0CA-20EE38DA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6B0BF-3972-419B-BA1F-181A6070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8494-5766-48F6-836B-52DB820D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FCE3-F00E-42BE-9895-7F46D37E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A9275-C3F7-455F-8D3A-2E34C7D1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8A7E-D525-44C0-B2CB-DE4DF99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8C81C-134A-4409-8A7A-02179E9E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90A96-A7AC-4B7D-9262-1BE540E7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81E6-297B-41D3-89C4-66083D18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0D11-2B31-43D8-8787-752837B33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7CA3F-7E97-452D-BB2D-038F714D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A0D21-6472-459E-B07B-3F70E807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D8A66-6900-4967-86D8-7219F8F5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CECAA-BA0D-4551-941E-380316B8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E0E4-2873-4707-8401-81FEBA0E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191-A100-417F-8F6F-51CD9A98C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C273A-BD31-4540-AD12-D04AA8D29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7A871-DFF8-452E-AF4A-25BDB476E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FA563-478D-44FA-877C-DC11BCF70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C993E-0CEC-4B88-B994-C25FA815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3A15F-0924-408A-868C-DBD0E9FB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B7336-7969-4315-A8E4-E757830D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3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3CDF-259D-48E4-BCEB-161E0275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8AB38-B8C2-4849-A33F-5A36CE36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3D354-3497-4BE7-80DE-ED5E5519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48697-01BE-4F8E-8D21-721363DD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5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A418B-17D5-45C1-B722-7170DB13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9E330-E8F0-4802-AC00-8AD79488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16A86-3059-4F12-BFF9-5F115E47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2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82AF-1581-4116-B5C8-537ACD4C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2E0F-310D-4AB4-A03E-D6155D47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434FA-9376-4BB9-A351-ADD3A29E0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52D6D-0E8B-4809-BD47-F53CE0B7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A655A-290B-42CB-AD66-B6E89743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C3D9-4DE4-4B34-9D4B-61B30F38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5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FFD2-A27F-4EA5-BFDD-E175127C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9B4F3-B833-44B4-AED0-BC8B1968C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8A745-82CA-4ED7-8E06-E9DD0EDA0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230D2-2D26-4B47-A82F-2ED2995A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62DA7-834E-4018-95EF-6767474F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531D0-3142-4268-874F-6288E3FB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2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3231B-56ED-4886-8F6F-9CB7C0AB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E09FF-DC7E-4D2A-9109-DD292DEA8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FC35E-6FB3-4209-BF0B-96F789281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84B4-79DF-45D0-83F3-D9D21D1B2209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D6812-E98D-4F08-8C34-1ABADEC9E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B0B7-69B0-4F89-9EBF-81F5371AB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155AF-99C5-4CBD-BFDB-19A731D8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3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wyr87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sgirlcan.co.uk/activities/disney-workouts/" TargetMode="External"/><Relationship Id="rId2" Type="http://schemas.openxmlformats.org/officeDocument/2006/relationships/hyperlink" Target="https://www.youtube.com/user/thebodycoach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channel/UCBINFWq52ShSgUFEoynfSw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964F-59B9-41CB-AB14-2B2BEF0FD3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/>
              <a:t>Year 5 </a:t>
            </a:r>
            <a:r>
              <a:rPr lang="en-GB" sz="7200" b="1" dirty="0" smtClean="0"/>
              <a:t/>
            </a:r>
            <a:br>
              <a:rPr lang="en-GB" sz="7200" b="1" dirty="0" smtClean="0"/>
            </a:br>
            <a:r>
              <a:rPr lang="en-GB" sz="7200" b="1" dirty="0" smtClean="0"/>
              <a:t>Home </a:t>
            </a:r>
            <a:r>
              <a:rPr lang="en-GB" sz="7200" b="1" dirty="0"/>
              <a:t>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09306-250F-47B3-B460-61F760071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3916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Date</a:t>
            </a:r>
          </a:p>
          <a:p>
            <a:r>
              <a:rPr lang="en-GB" sz="4400" b="1" dirty="0" smtClean="0"/>
              <a:t>Tuesday 28</a:t>
            </a:r>
            <a:r>
              <a:rPr lang="en-GB" sz="4400" b="1" baseline="30000" dirty="0" smtClean="0"/>
              <a:t>th</a:t>
            </a:r>
            <a:r>
              <a:rPr lang="en-GB" sz="4400" b="1" dirty="0" smtClean="0"/>
              <a:t> April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80284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03D8-C4F0-4871-84B3-D0C19988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5EEA-C4FF-439B-9D26-231B546D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Continue working on the factors sheet from yesterday.</a:t>
            </a:r>
          </a:p>
          <a:p>
            <a:r>
              <a:rPr lang="en-GB" dirty="0" smtClean="0"/>
              <a:t>Lets play factors Bingo, grab someone from your home to play along with you.</a:t>
            </a:r>
          </a:p>
          <a:p>
            <a:r>
              <a:rPr lang="en-GB" dirty="0" smtClean="0"/>
              <a:t>Choose 5 numbers between 2 and 12.</a:t>
            </a:r>
          </a:p>
          <a:p>
            <a:r>
              <a:rPr lang="en-GB" dirty="0" smtClean="0"/>
              <a:t>Take turns to call out a random number, if that number has one of your factors you can cross it off.</a:t>
            </a:r>
          </a:p>
          <a:p>
            <a:r>
              <a:rPr lang="en-GB" dirty="0" smtClean="0"/>
              <a:t>Only cross off one factor for each number so decide which factor you might see again.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Don’t forget those tables- take a look at the instrument section, can you earn enough for your next purchase? </a:t>
            </a:r>
          </a:p>
        </p:txBody>
      </p:sp>
    </p:spTree>
    <p:extLst>
      <p:ext uri="{BB962C8B-B14F-4D97-AF65-F5344CB8AC3E}">
        <p14:creationId xmlns:p14="http://schemas.microsoft.com/office/powerpoint/2010/main" val="16250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1DF0-F19B-453D-9B4E-C2089F64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FCFCA-3037-40C2-9FF3-686D73F28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Same as yesterday – finish the comprehension questions.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7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96E8-ABE7-44D2-9846-3C5FFD6E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" y="-79072"/>
            <a:ext cx="3713018" cy="1228437"/>
          </a:xfrm>
        </p:spPr>
        <p:txBody>
          <a:bodyPr>
            <a:noAutofit/>
          </a:bodyPr>
          <a:lstStyle/>
          <a:p>
            <a:r>
              <a:rPr lang="en-GB" sz="2800" b="1" u="sng" dirty="0" smtClean="0"/>
              <a:t>Other…Continuation from </a:t>
            </a:r>
            <a:r>
              <a:rPr lang="en-GB" sz="2800" b="1" u="sng" dirty="0" err="1" smtClean="0"/>
              <a:t>prev</a:t>
            </a:r>
            <a:r>
              <a:rPr lang="en-GB" sz="2800" b="1" u="sng" dirty="0" smtClean="0"/>
              <a:t> day!</a:t>
            </a:r>
            <a:endParaRPr lang="en-GB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93" t="19287" r="44018" b="10071"/>
          <a:stretch/>
        </p:blipFill>
        <p:spPr>
          <a:xfrm>
            <a:off x="5726951" y="655782"/>
            <a:ext cx="579887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54" y="1497301"/>
            <a:ext cx="5274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fun Art activity – all you need is cardboard recycling, glue and a mixture of paint!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making and painting one of these!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your finished pieces of Art to your class teacher and they’ll try and display them on the school website.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35" y="990770"/>
            <a:ext cx="326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Picasso Inspired - Art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836" y="4150923"/>
            <a:ext cx="3611418" cy="2031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piece of work will last 3 days: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 – find the cardboard start cutting shapes.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– finish cutting the shapes and stick to the main “face.”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 – Painting day – mixture of colours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6291" y="4729018"/>
            <a:ext cx="2115127" cy="628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13018" y="4248727"/>
            <a:ext cx="3417455" cy="10898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6291" y="4913745"/>
            <a:ext cx="6456218" cy="979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46763" y="134412"/>
            <a:ext cx="831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 information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Picasso 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www.bbc.co.uk/bitesize/clips/zwyr87h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73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5058" y="436779"/>
            <a:ext cx="4058292" cy="625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B2A43-50A8-4174-B2BD-E30C759C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7" y="-3476"/>
            <a:ext cx="2014859" cy="1325563"/>
          </a:xfrm>
        </p:spPr>
        <p:txBody>
          <a:bodyPr/>
          <a:lstStyle/>
          <a:p>
            <a:r>
              <a:rPr lang="en-GB" dirty="0"/>
              <a:t>Extras!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75629"/>
              </p:ext>
            </p:extLst>
          </p:nvPr>
        </p:nvGraphicFramePr>
        <p:xfrm>
          <a:off x="3081232" y="572758"/>
          <a:ext cx="3785944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1182">
                  <a:extLst>
                    <a:ext uri="{9D8B030D-6E8A-4147-A177-3AD203B41FA5}">
                      <a16:colId xmlns:a16="http://schemas.microsoft.com/office/drawing/2014/main" val="770036927"/>
                    </a:ext>
                  </a:extLst>
                </a:gridCol>
                <a:gridCol w="2064762">
                  <a:extLst>
                    <a:ext uri="{9D8B030D-6E8A-4147-A177-3AD203B41FA5}">
                      <a16:colId xmlns:a16="http://schemas.microsoft.com/office/drawing/2014/main" val="1842283821"/>
                    </a:ext>
                  </a:extLst>
                </a:gridCol>
              </a:tblGrid>
              <a:tr h="30707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PE</a:t>
                      </a:r>
                      <a:endParaRPr lang="en-GB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818755"/>
                  </a:ext>
                </a:extLst>
              </a:tr>
              <a:tr h="54200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with </a:t>
                      </a:r>
                    </a:p>
                    <a:p>
                      <a:pPr algn="ctr"/>
                      <a:r>
                        <a:rPr lang="en-GB" sz="1050" dirty="0" smtClean="0"/>
                        <a:t>Joe Wicks</a:t>
                      </a:r>
                    </a:p>
                    <a:p>
                      <a:pPr algn="ctr"/>
                      <a:r>
                        <a:rPr lang="en-GB" sz="1050" dirty="0" smtClean="0"/>
                        <a:t>“The Body Coach.”</a:t>
                      </a:r>
                      <a:endParaRPr lang="en-GB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Follow this link: </a:t>
                      </a:r>
                      <a:endParaRPr lang="en-GB" sz="1050" b="1" u="none" dirty="0" smtClean="0">
                        <a:solidFill>
                          <a:schemeClr val="tx1"/>
                        </a:solidFill>
                        <a:hlinkClick r:id="rId2"/>
                      </a:endParaRPr>
                    </a:p>
                    <a:p>
                      <a:r>
                        <a:rPr lang="en-GB" sz="1050" dirty="0" smtClean="0">
                          <a:hlinkClick r:id="rId2"/>
                        </a:rPr>
                        <a:t>https://www.youtube.com/user/thebodycoach1</a:t>
                      </a:r>
                      <a:endParaRPr lang="en-GB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437669"/>
                  </a:ext>
                </a:extLst>
              </a:tr>
              <a:tr h="54200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Disney Dance Along</a:t>
                      </a:r>
                    </a:p>
                    <a:p>
                      <a:pPr algn="ctr"/>
                      <a:r>
                        <a:rPr lang="en-GB" sz="1050" dirty="0" smtClean="0"/>
                        <a:t>(from this</a:t>
                      </a:r>
                      <a:r>
                        <a:rPr lang="en-GB" sz="1050" baseline="0" dirty="0" smtClean="0"/>
                        <a:t> girl can)</a:t>
                      </a:r>
                      <a:endParaRPr lang="en-GB" sz="105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Follow this link:</a:t>
                      </a:r>
                    </a:p>
                    <a:p>
                      <a:r>
                        <a:rPr lang="en-GB" sz="1050" dirty="0" smtClean="0">
                          <a:hlinkClick r:id="rId3"/>
                        </a:rPr>
                        <a:t>https://www.thisgirlcan.co.uk/activities/disney-workouts/</a:t>
                      </a:r>
                      <a:r>
                        <a:rPr lang="en-GB" sz="1050" dirty="0" smtClean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089725"/>
                  </a:ext>
                </a:extLst>
              </a:tr>
              <a:tr h="54200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Pop Sugar Fitness</a:t>
                      </a:r>
                    </a:p>
                    <a:p>
                      <a:pPr algn="ctr"/>
                      <a:r>
                        <a:rPr lang="en-GB" sz="1050" dirty="0" smtClean="0"/>
                        <a:t>500 free workouts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Follow this link:</a:t>
                      </a:r>
                    </a:p>
                    <a:p>
                      <a:r>
                        <a:rPr lang="en-GB" sz="1050" dirty="0" smtClean="0">
                          <a:hlinkClick r:id="rId4"/>
                        </a:rPr>
                        <a:t>https://www.youtube.com/channel/UCBINFWq52ShSgUFEoynfSwg</a:t>
                      </a:r>
                      <a:r>
                        <a:rPr lang="en-GB" sz="1050" dirty="0" smtClean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67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244" t="1052" r="60179" b="4088"/>
          <a:stretch/>
        </p:blipFill>
        <p:spPr>
          <a:xfrm>
            <a:off x="315893" y="1612888"/>
            <a:ext cx="2156048" cy="497543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7011" y="1690688"/>
            <a:ext cx="177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Mindfulness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2982" t="17508" r="33965" b="12597"/>
          <a:stretch/>
        </p:blipFill>
        <p:spPr>
          <a:xfrm>
            <a:off x="3345031" y="2712551"/>
            <a:ext cx="3258346" cy="387577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8677"/>
              </p:ext>
            </p:extLst>
          </p:nvPr>
        </p:nvGraphicFramePr>
        <p:xfrm>
          <a:off x="7875597" y="572758"/>
          <a:ext cx="34981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8100">
                  <a:extLst>
                    <a:ext uri="{9D8B030D-6E8A-4147-A177-3AD203B41FA5}">
                      <a16:colId xmlns:a16="http://schemas.microsoft.com/office/drawing/2014/main" val="1866832124"/>
                    </a:ext>
                  </a:extLst>
                </a:gridCol>
              </a:tblGrid>
              <a:tr h="29087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Chores</a:t>
                      </a:r>
                      <a:endParaRPr lang="en-GB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61189"/>
                  </a:ext>
                </a:extLst>
              </a:tr>
              <a:tr h="695996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 up after bath/shower (hang towel, put dirty clothes in the washing basket) etc.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2221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64708"/>
              </p:ext>
            </p:extLst>
          </p:nvPr>
        </p:nvGraphicFramePr>
        <p:xfrm>
          <a:off x="7319449" y="3283540"/>
          <a:ext cx="4610396" cy="249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396">
                  <a:extLst>
                    <a:ext uri="{9D8B030D-6E8A-4147-A177-3AD203B41FA5}">
                      <a16:colId xmlns:a16="http://schemas.microsoft.com/office/drawing/2014/main" val="2655317236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Writing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01533"/>
                  </a:ext>
                </a:extLst>
              </a:tr>
              <a:tr h="171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Alphabetical Order</a:t>
                      </a: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Write some topics on scrap paper or lollipop sticks. Choose one and write an A to Z list of things that match that topic. Check that spellings are correct and use capital letters for proper nouns.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2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79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333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Year 5  Home Learning</vt:lpstr>
      <vt:lpstr>Maths</vt:lpstr>
      <vt:lpstr>English</vt:lpstr>
      <vt:lpstr>Other…Continuation from prev day!</vt:lpstr>
      <vt:lpstr>Extras!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Hardy</dc:creator>
  <cp:lastModifiedBy>Moody, Ben</cp:lastModifiedBy>
  <cp:revision>17</cp:revision>
  <dcterms:created xsi:type="dcterms:W3CDTF">2020-04-14T08:46:23Z</dcterms:created>
  <dcterms:modified xsi:type="dcterms:W3CDTF">2020-04-26T16:52:42Z</dcterms:modified>
</cp:coreProperties>
</file>