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837E4-417F-1646-9A6F-A4DBF6B431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Macbeth</a:t>
            </a:r>
            <a:br>
              <a:rPr lang="en-GB" dirty="0"/>
            </a:br>
            <a:r>
              <a:rPr lang="en-GB" dirty="0"/>
              <a:t>by holly Appleby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12181-AB0D-D641-84F7-F6BF568CB0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86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75DF-0803-9048-87F9-CD396920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65590" y="901532"/>
            <a:ext cx="8610600" cy="1293028"/>
          </a:xfrm>
        </p:spPr>
        <p:txBody>
          <a:bodyPr/>
          <a:lstStyle/>
          <a:p>
            <a:r>
              <a:rPr lang="en-GB" dirty="0"/>
              <a:t>Characters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9749-D4AB-A549-B7EB-865A42940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Macbeth. Thame of </a:t>
            </a:r>
            <a:r>
              <a:rPr lang="en-GB" dirty="0" err="1"/>
              <a:t>Glamis</a:t>
            </a:r>
            <a:endParaRPr lang="en-GB" dirty="0"/>
          </a:p>
          <a:p>
            <a:r>
              <a:rPr lang="en-GB" dirty="0"/>
              <a:t>Lady Macbeth </a:t>
            </a:r>
          </a:p>
          <a:p>
            <a:r>
              <a:rPr lang="en-GB" dirty="0" err="1"/>
              <a:t>Banquo</a:t>
            </a:r>
            <a:r>
              <a:rPr lang="en-GB" dirty="0"/>
              <a:t>. Lord </a:t>
            </a:r>
            <a:r>
              <a:rPr lang="en-GB" dirty="0" err="1"/>
              <a:t>Banquo</a:t>
            </a:r>
            <a:r>
              <a:rPr lang="en-GB" dirty="0"/>
              <a:t> </a:t>
            </a:r>
            <a:r>
              <a:rPr lang="en-GB" dirty="0" err="1"/>
              <a:t>thame</a:t>
            </a:r>
            <a:r>
              <a:rPr lang="en-GB" dirty="0"/>
              <a:t> of Lochaber </a:t>
            </a:r>
          </a:p>
          <a:p>
            <a:r>
              <a:rPr lang="en-GB" dirty="0"/>
              <a:t>King Duncan </a:t>
            </a:r>
          </a:p>
          <a:p>
            <a:r>
              <a:rPr lang="en-GB" dirty="0"/>
              <a:t>Macduff lord Macduff . Thame of Fife. </a:t>
            </a:r>
          </a:p>
        </p:txBody>
      </p:sp>
    </p:spTree>
    <p:extLst>
      <p:ext uri="{BB962C8B-B14F-4D97-AF65-F5344CB8AC3E}">
        <p14:creationId xmlns:p14="http://schemas.microsoft.com/office/powerpoint/2010/main" val="3694769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B85E4-FD19-AF40-8359-E330A75F9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4519" y="780579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n-GB" dirty="0"/>
              <a:t>A short summary</a:t>
            </a:r>
            <a:br>
              <a:rPr lang="en-GB" dirty="0"/>
            </a:br>
            <a:br>
              <a:rPr lang="en-GB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027A0-E2CF-9442-9E07-071230893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brave Scottish general named Macbeth receives prophecy from a trio of witches  that one day he will become king of Scotland . Nervous and scared his wife appeared at the scene  like a flash of lightening , then Macbeth murders king Duncan and takes the throne all to himself . But then , he sits on the throne with guilt and depression of murdering king Duncan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21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5233-6F5D-2F49-8589-78569879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780DD-83F9-0045-A9FE-720649953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recommend that the story of Macbeth is read by all ages from 8 years +</a:t>
            </a:r>
          </a:p>
          <a:p>
            <a:r>
              <a:rPr lang="en-GB" dirty="0"/>
              <a:t>As it is a very funny and historical story that I’m sure that age will like it being read by a teacher or out of their own minds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70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B6B9B-5592-E848-B9F6-9E0954A2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HOPE YOU HAVE ENJOYED MY </a:t>
            </a:r>
            <a:r>
              <a:rPr lang="en-GB" dirty="0" err="1"/>
              <a:t>POWEPOINT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7AFAA-F642-4649-8263-A3746A148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REMEMBER STAY SAFE STAY AT HOME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6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Macbeth by holly Appleby </vt:lpstr>
      <vt:lpstr>Characters </vt:lpstr>
      <vt:lpstr>A short summary  </vt:lpstr>
      <vt:lpstr>Recommendation</vt:lpstr>
      <vt:lpstr>I HOPE YOU HAVE ENJOYED MY POWEPOINT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by holly Appleby</dc:title>
  <dc:creator>Joanne Tonks</dc:creator>
  <cp:lastModifiedBy>Moody, Nicola</cp:lastModifiedBy>
  <cp:revision>2</cp:revision>
  <dcterms:created xsi:type="dcterms:W3CDTF">2020-04-24T09:02:10Z</dcterms:created>
  <dcterms:modified xsi:type="dcterms:W3CDTF">2020-04-24T13:17:40Z</dcterms:modified>
</cp:coreProperties>
</file>