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ewportjuniorschool.org.uk/wp-content/uploads/2019/10/Calculation-Policy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678E29-56D3-47AA-80DA-B1A7FE0DF95A}"/>
              </a:ext>
            </a:extLst>
          </p:cNvPr>
          <p:cNvSpPr/>
          <p:nvPr/>
        </p:nvSpPr>
        <p:spPr>
          <a:xfrm>
            <a:off x="300038" y="1135858"/>
            <a:ext cx="11501437" cy="1921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2DBBD-5759-4C63-BC8B-561A7A72C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9" y="1152573"/>
            <a:ext cx="10733448" cy="1875134"/>
          </a:xfrm>
        </p:spPr>
        <p:txBody>
          <a:bodyPr>
            <a:noAutofit/>
          </a:bodyPr>
          <a:lstStyle/>
          <a:p>
            <a:r>
              <a:rPr lang="en-GB" sz="2000" dirty="0" smtClean="0"/>
              <a:t>This week we will be focusing on Division. </a:t>
            </a:r>
          </a:p>
          <a:p>
            <a:r>
              <a:rPr lang="en-GB" sz="2000" dirty="0" smtClean="0"/>
              <a:t>The method which will help you solve the calculations is bus stop method.</a:t>
            </a:r>
            <a:endParaRPr lang="en-GB" sz="2000" dirty="0"/>
          </a:p>
          <a:p>
            <a:r>
              <a:rPr lang="en-GB" sz="2000" dirty="0"/>
              <a:t>You can look at the calculation policy for more help: </a:t>
            </a:r>
            <a:endParaRPr lang="en-GB" sz="2000" dirty="0" smtClean="0"/>
          </a:p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newportjuniorschool.org.uk/wp-content/uploads/2019/10/Calculation-Policy.pdf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0A27A-A048-4FB7-BBC0-2471C78376C3}"/>
              </a:ext>
            </a:extLst>
          </p:cNvPr>
          <p:cNvSpPr/>
          <p:nvPr/>
        </p:nvSpPr>
        <p:spPr>
          <a:xfrm>
            <a:off x="2157613" y="107455"/>
            <a:ext cx="787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Monday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’s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for Year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31DB7C5-76A7-4F30-888C-943BF324E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45053"/>
              </p:ext>
            </p:extLst>
          </p:nvPr>
        </p:nvGraphicFramePr>
        <p:xfrm>
          <a:off x="300039" y="3162597"/>
          <a:ext cx="11494122" cy="342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374">
                  <a:extLst>
                    <a:ext uri="{9D8B030D-6E8A-4147-A177-3AD203B41FA5}">
                      <a16:colId xmlns:a16="http://schemas.microsoft.com/office/drawing/2014/main" val="2629130885"/>
                    </a:ext>
                  </a:extLst>
                </a:gridCol>
                <a:gridCol w="3831374">
                  <a:extLst>
                    <a:ext uri="{9D8B030D-6E8A-4147-A177-3AD203B41FA5}">
                      <a16:colId xmlns:a16="http://schemas.microsoft.com/office/drawing/2014/main" val="1020081233"/>
                    </a:ext>
                  </a:extLst>
                </a:gridCol>
                <a:gridCol w="3831374">
                  <a:extLst>
                    <a:ext uri="{9D8B030D-6E8A-4147-A177-3AD203B41FA5}">
                      <a16:colId xmlns:a16="http://schemas.microsoft.com/office/drawing/2014/main" val="2526418999"/>
                    </a:ext>
                  </a:extLst>
                </a:gridCol>
              </a:tblGrid>
              <a:tr h="342791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Please see attached calculations to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complete in your book.</a:t>
                      </a:r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2 Digit with no remainders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**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Please see attached calculations to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complete in your book.</a:t>
                      </a: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3 Digit with no remainders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***</a:t>
                      </a:r>
                    </a:p>
                    <a:p>
                      <a:r>
                        <a:rPr lang="en-GB" smtClean="0">
                          <a:solidFill>
                            <a:schemeClr val="bg1"/>
                          </a:solidFill>
                        </a:rPr>
                        <a:t>Please see attached calculations to</a:t>
                      </a:r>
                      <a:r>
                        <a:rPr lang="en-GB" baseline="0" smtClean="0">
                          <a:solidFill>
                            <a:schemeClr val="bg1"/>
                          </a:solidFill>
                        </a:rPr>
                        <a:t> complete in your book.</a:t>
                      </a: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3 Digit with remainders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2605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E4F0C88-DDEE-47C1-9E9C-1C011732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2" y="20798"/>
            <a:ext cx="1092995" cy="11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980496" y="151208"/>
            <a:ext cx="807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Monday’s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for Year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50018-8683-4601-B728-D14D66FBCDCD}"/>
              </a:ext>
            </a:extLst>
          </p:cNvPr>
          <p:cNvSpPr txBox="1"/>
          <p:nvPr/>
        </p:nvSpPr>
        <p:spPr>
          <a:xfrm>
            <a:off x="520537" y="1273428"/>
            <a:ext cx="10760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week we will be focusing on Instructions. They are particularly useful when you are making or building something, are there any other uses for Instructions? </a:t>
            </a:r>
          </a:p>
          <a:p>
            <a:endParaRPr lang="en-GB" dirty="0"/>
          </a:p>
          <a:p>
            <a:r>
              <a:rPr lang="en-GB" dirty="0"/>
              <a:t>If you have any in your home it would be useful to use them for </a:t>
            </a:r>
            <a:r>
              <a:rPr lang="en-GB" dirty="0" smtClean="0"/>
              <a:t>today’s task </a:t>
            </a:r>
            <a:r>
              <a:rPr lang="en-GB" dirty="0"/>
              <a:t>but not essential.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35FF95-6487-4575-903B-20A1080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09386"/>
              </p:ext>
            </p:extLst>
          </p:nvPr>
        </p:nvGraphicFramePr>
        <p:xfrm>
          <a:off x="403907" y="2895771"/>
          <a:ext cx="109391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075">
                  <a:extLst>
                    <a:ext uri="{9D8B030D-6E8A-4147-A177-3AD203B41FA5}">
                      <a16:colId xmlns:a16="http://schemas.microsoft.com/office/drawing/2014/main" val="1535122617"/>
                    </a:ext>
                  </a:extLst>
                </a:gridCol>
                <a:gridCol w="5912065">
                  <a:extLst>
                    <a:ext uri="{9D8B030D-6E8A-4147-A177-3AD203B41FA5}">
                      <a16:colId xmlns:a16="http://schemas.microsoft.com/office/drawing/2014/main" val="4279480829"/>
                    </a:ext>
                  </a:extLst>
                </a:gridCol>
              </a:tblGrid>
              <a:tr h="330307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 list of where you may find and use instructions.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Ask other people in your house if they have used instructions recently? 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Can you find any to look at in your house?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** and ***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 list of where you may find and use instructions.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Then make notes on: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are they presented? 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Are they different?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What features are used to help ‘instruct’ people who use them?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This could be presented as a mind map, a list or a summary.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0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2944278" y="-106933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Todays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other activity: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333" y="1744452"/>
            <a:ext cx="3928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Cut the bottom of a plastic drink bottle.</a:t>
            </a: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Put a sock over the end and hold it in place with an elastic band or a hair bobble.</a:t>
            </a: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Dip into washing up liquid and water.</a:t>
            </a: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Now blow… What is the longest bubble foam you can make?</a:t>
            </a: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Here is one of our </a:t>
            </a: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goes…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5934" y="1744452"/>
            <a:ext cx="39285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Thinking about bubbles, are they always round or can they be another shape?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Make a prediction and explain your reasons.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Now… research and find out!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999" y="876792"/>
            <a:ext cx="971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XCCW Joined 1a" panose="03050602040000000000" pitchFamily="66" charset="0"/>
              </a:rPr>
              <a:t>There are two choices for today, choose whichever suits you and your family the most.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pic>
        <p:nvPicPr>
          <p:cNvPr id="11" name="Picture 10" descr="File:Bubble machine soap bubbles at Staplefield, West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5" y="4127491"/>
            <a:ext cx="2890976" cy="2312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8384" y="4459907"/>
            <a:ext cx="2659330" cy="19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347</Words>
  <Application>Microsoft Office PowerPoint</Application>
  <PresentationFormat>Widescreen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Kuczynska, Jeni</cp:lastModifiedBy>
  <cp:revision>30</cp:revision>
  <dcterms:created xsi:type="dcterms:W3CDTF">2020-03-17T11:23:57Z</dcterms:created>
  <dcterms:modified xsi:type="dcterms:W3CDTF">2020-04-17T10:08:15Z</dcterms:modified>
</cp:coreProperties>
</file>