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Instruction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50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250" y="1158298"/>
            <a:ext cx="3784168" cy="454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82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42" y="577474"/>
            <a:ext cx="4149396" cy="58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7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31" y="122171"/>
            <a:ext cx="9101329" cy="64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37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" b="12561"/>
          <a:stretch/>
        </p:blipFill>
        <p:spPr>
          <a:xfrm>
            <a:off x="1364354" y="462013"/>
            <a:ext cx="9156060" cy="59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7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245" t="16193" r="45841" b="22968"/>
          <a:stretch/>
        </p:blipFill>
        <p:spPr>
          <a:xfrm>
            <a:off x="448379" y="462013"/>
            <a:ext cx="4576009" cy="630099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 For Tuesday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876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Instruction Examples</vt:lpstr>
      <vt:lpstr>PowerPoint Presentation</vt:lpstr>
      <vt:lpstr>PowerPoint Presentation</vt:lpstr>
      <vt:lpstr>PowerPoint Presentation</vt:lpstr>
      <vt:lpstr>PowerPoint Presentation</vt:lpstr>
      <vt:lpstr>      For Tuesday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Examples</dc:title>
  <dc:creator>Kuczynska, Jeni</dc:creator>
  <cp:lastModifiedBy>Kuczynska, Jeni</cp:lastModifiedBy>
  <cp:revision>6</cp:revision>
  <dcterms:created xsi:type="dcterms:W3CDTF">2020-04-14T11:19:28Z</dcterms:created>
  <dcterms:modified xsi:type="dcterms:W3CDTF">2020-04-14T12:14:16Z</dcterms:modified>
</cp:coreProperties>
</file>