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01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31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1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26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8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77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32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12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0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49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CCEDDB4-D35F-4344-9636-4833F037799C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6C8D718-F399-4973-9ECD-FAFE483CAE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43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ortshall.org/wp-content/uploads/2013/04/Sportshall_Infants_Resource_Cards.pdf" TargetMode="Externa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hyperlink" Target="https://www.mcdonalds.com/gb/en-gb/football/super-kicks.html" TargetMode="External"/><Relationship Id="rId21" Type="http://schemas.openxmlformats.org/officeDocument/2006/relationships/image" Target="../media/image10.png"/><Relationship Id="rId7" Type="http://schemas.openxmlformats.org/officeDocument/2006/relationships/hyperlink" Target="https://www.youtube.com/playlist?list=PLLiHgA3L2myqePqj1krm_8WKdwY2ltl4A" TargetMode="Externa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hyperlink" Target="https://www.nhs.uk/change4life/activities/indoor-activities" TargetMode="External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flintobox.com/blog/child-development/exercise-games-kids" TargetMode="External"/><Relationship Id="rId11" Type="http://schemas.openxmlformats.org/officeDocument/2006/relationships/hyperlink" Target="https://www.thisgirlcan.co.uk/activities/disney-workouts/" TargetMode="External"/><Relationship Id="rId5" Type="http://schemas.openxmlformats.org/officeDocument/2006/relationships/hyperlink" Target="https://www.youtube.com/playlist?list=PLyCLoPd4VxBvPHOpzoEk5onAEbq40g2-k" TargetMode="External"/><Relationship Id="rId15" Type="http://schemas.openxmlformats.org/officeDocument/2006/relationships/image" Target="../media/image4.png"/><Relationship Id="rId23" Type="http://schemas.openxmlformats.org/officeDocument/2006/relationships/image" Target="../media/image12.png"/><Relationship Id="rId10" Type="http://schemas.openxmlformats.org/officeDocument/2006/relationships/hyperlink" Target="https://www.bbc.co.uk/teach/supermovers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s://imoves.com/imovement-signup" TargetMode="External"/><Relationship Id="rId9" Type="http://schemas.openxmlformats.org/officeDocument/2006/relationships/hyperlink" Target="https://www.britishorienteering.org.uk/images/uploaded/downloads/schools_tri_o_resources.pdf" TargetMode="External"/><Relationship Id="rId14" Type="http://schemas.openxmlformats.org/officeDocument/2006/relationships/image" Target="../media/image3.png"/><Relationship Id="rId2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06597"/>
              </p:ext>
            </p:extLst>
          </p:nvPr>
        </p:nvGraphicFramePr>
        <p:xfrm>
          <a:off x="523189" y="882703"/>
          <a:ext cx="11160805" cy="4059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161">
                  <a:extLst>
                    <a:ext uri="{9D8B030D-6E8A-4147-A177-3AD203B41FA5}">
                      <a16:colId xmlns:a16="http://schemas.microsoft.com/office/drawing/2014/main" val="3041687244"/>
                    </a:ext>
                  </a:extLst>
                </a:gridCol>
                <a:gridCol w="2232161">
                  <a:extLst>
                    <a:ext uri="{9D8B030D-6E8A-4147-A177-3AD203B41FA5}">
                      <a16:colId xmlns:a16="http://schemas.microsoft.com/office/drawing/2014/main" val="3861463224"/>
                    </a:ext>
                  </a:extLst>
                </a:gridCol>
                <a:gridCol w="2232161">
                  <a:extLst>
                    <a:ext uri="{9D8B030D-6E8A-4147-A177-3AD203B41FA5}">
                      <a16:colId xmlns:a16="http://schemas.microsoft.com/office/drawing/2014/main" val="1243588212"/>
                    </a:ext>
                  </a:extLst>
                </a:gridCol>
                <a:gridCol w="2232161">
                  <a:extLst>
                    <a:ext uri="{9D8B030D-6E8A-4147-A177-3AD203B41FA5}">
                      <a16:colId xmlns:a16="http://schemas.microsoft.com/office/drawing/2014/main" val="4094272179"/>
                    </a:ext>
                  </a:extLst>
                </a:gridCol>
                <a:gridCol w="2232161">
                  <a:extLst>
                    <a:ext uri="{9D8B030D-6E8A-4147-A177-3AD203B41FA5}">
                      <a16:colId xmlns:a16="http://schemas.microsoft.com/office/drawing/2014/main" val="3727357127"/>
                    </a:ext>
                  </a:extLst>
                </a:gridCol>
              </a:tblGrid>
              <a:tr h="41761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107065"/>
                  </a:ext>
                </a:extLst>
              </a:tr>
              <a:tr h="11853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421619"/>
                  </a:ext>
                </a:extLst>
              </a:tr>
              <a:tr h="74611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hlinkClick r:id="rId2"/>
                        </a:rPr>
                        <a:t>Change</a:t>
                      </a:r>
                      <a:r>
                        <a:rPr lang="en-GB" baseline="0" dirty="0">
                          <a:hlinkClick r:id="rId2"/>
                        </a:rPr>
                        <a:t> 4 life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hlinkClick r:id="rId3"/>
                        </a:rPr>
                        <a:t>FA Superkicks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hlinkClick r:id="rId4"/>
                        </a:rPr>
                        <a:t>Imoves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hlinkClick r:id="rId5"/>
                        </a:rPr>
                        <a:t>The Body Coach Workout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hlinkClick r:id="rId6"/>
                        </a:rPr>
                        <a:t>Flintobox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145348"/>
                  </a:ext>
                </a:extLst>
              </a:tr>
              <a:tr h="107000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226188"/>
                  </a:ext>
                </a:extLst>
              </a:tr>
              <a:tr h="469283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hlinkClick r:id="rId7"/>
                        </a:rPr>
                        <a:t>British Cycling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hlinkClick r:id="rId8"/>
                        </a:rPr>
                        <a:t>Sportshall Athletics</a:t>
                      </a:r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hlinkClick r:id="rId9"/>
                        </a:rPr>
                        <a:t>Orienteering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hlinkClick r:id="rId10"/>
                        </a:rPr>
                        <a:t>BBC Supermovers</a:t>
                      </a:r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hlinkClick r:id="rId11"/>
                        </a:rPr>
                        <a:t>Dance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358646"/>
                  </a:ext>
                </a:extLst>
              </a:tr>
            </a:tbl>
          </a:graphicData>
        </a:graphic>
      </p:graphicFrame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9771" y="1355021"/>
            <a:ext cx="1308304" cy="981228"/>
          </a:xfrm>
          <a:prstGeom prst="rect">
            <a:avLst/>
          </a:prstGeom>
        </p:spPr>
      </p:pic>
      <p:pic>
        <p:nvPicPr>
          <p:cNvPr id="1028" name="Picture 4" descr="Premier League Primary Stars | Introducing Super Movers!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368" y="3317321"/>
            <a:ext cx="1760664" cy="78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 Lessons &amp; Cross-Curricular Active Learning in Schools | imoves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0" t="36147" r="24353" b="33455"/>
          <a:stretch/>
        </p:blipFill>
        <p:spPr bwMode="auto">
          <a:xfrm>
            <a:off x="5142494" y="1544113"/>
            <a:ext cx="1922196" cy="60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/>
          <a:srcRect l="10581" t="57148" r="48553" b="21261"/>
          <a:stretch/>
        </p:blipFill>
        <p:spPr>
          <a:xfrm>
            <a:off x="7326155" y="1416508"/>
            <a:ext cx="1980284" cy="7836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6"/>
          <a:srcRect t="13317" b="47658"/>
          <a:stretch/>
        </p:blipFill>
        <p:spPr>
          <a:xfrm>
            <a:off x="9810398" y="1517409"/>
            <a:ext cx="1491046" cy="5818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06010" y="3392130"/>
            <a:ext cx="1775826" cy="6168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308874" y="3330242"/>
            <a:ext cx="1607082" cy="7934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9"/>
          <a:srcRect t="11227" b="31206"/>
          <a:stretch/>
        </p:blipFill>
        <p:spPr>
          <a:xfrm>
            <a:off x="3237713" y="1458265"/>
            <a:ext cx="1216271" cy="7001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816292" y="3479792"/>
            <a:ext cx="2059114" cy="441544"/>
          </a:xfrm>
          <a:prstGeom prst="rect">
            <a:avLst/>
          </a:prstGeom>
        </p:spPr>
      </p:pic>
      <p:pic>
        <p:nvPicPr>
          <p:cNvPr id="1026" name="Picture 2" descr="This Girl Can - Home | Facebook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588" y="3329826"/>
            <a:ext cx="758666" cy="75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05586"/>
              </p:ext>
            </p:extLst>
          </p:nvPr>
        </p:nvGraphicFramePr>
        <p:xfrm>
          <a:off x="523193" y="326395"/>
          <a:ext cx="1116080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805">
                  <a:extLst>
                    <a:ext uri="{9D8B030D-6E8A-4147-A177-3AD203B41FA5}">
                      <a16:colId xmlns:a16="http://schemas.microsoft.com/office/drawing/2014/main" val="3877841240"/>
                    </a:ext>
                  </a:extLst>
                </a:gridCol>
              </a:tblGrid>
              <a:tr h="36527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KS1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&amp; KS2 ACTIVITIES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95759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69319"/>
              </p:ext>
            </p:extLst>
          </p:nvPr>
        </p:nvGraphicFramePr>
        <p:xfrm>
          <a:off x="532013" y="4961571"/>
          <a:ext cx="11160805" cy="491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805">
                  <a:extLst>
                    <a:ext uri="{9D8B030D-6E8A-4147-A177-3AD203B41FA5}">
                      <a16:colId xmlns:a16="http://schemas.microsoft.com/office/drawing/2014/main" val="2433993688"/>
                    </a:ext>
                  </a:extLst>
                </a:gridCol>
              </a:tblGrid>
              <a:tr h="4914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♯StayHomeStayActive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                                                      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♯StayInWorkOut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30804"/>
                  </a:ext>
                </a:extLst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83343" y="5601505"/>
            <a:ext cx="1592895" cy="792392"/>
          </a:xfrm>
          <a:prstGeom prst="rect">
            <a:avLst/>
          </a:prstGeom>
        </p:spPr>
      </p:pic>
      <p:pic>
        <p:nvPicPr>
          <p:cNvPr id="19" name="Picture 18" descr="TWSSP-runner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916" y="5377754"/>
            <a:ext cx="1221528" cy="114281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7099397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99</TotalTime>
  <Words>32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Corbel</vt:lpstr>
      <vt:lpstr>Basis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Williams1, Frankie</dc:creator>
  <cp:lastModifiedBy>Moody, Nicola</cp:lastModifiedBy>
  <cp:revision>12</cp:revision>
  <dcterms:created xsi:type="dcterms:W3CDTF">2020-04-02T14:03:01Z</dcterms:created>
  <dcterms:modified xsi:type="dcterms:W3CDTF">2020-04-06T14:39:38Z</dcterms:modified>
</cp:coreProperties>
</file>