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heschoolrun.com/what-is-an-apostroph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658" y="2244436"/>
            <a:ext cx="3036035" cy="208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467724" y="0"/>
            <a:ext cx="37242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4: A Mixed-Up Clock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07E63F-3DCF-4323-B8A6-A189A2037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46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9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BF0A-A04F-4616-892B-859D203B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 to A Mixed-Up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C119-FB1C-4A40-82A3-F153708C7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 = 2, </a:t>
            </a:r>
          </a:p>
          <a:p>
            <a:r>
              <a:rPr lang="pt-BR" dirty="0"/>
              <a:t>B = 9, </a:t>
            </a:r>
          </a:p>
          <a:p>
            <a:r>
              <a:rPr lang="pt-BR" dirty="0"/>
              <a:t>C = 3, </a:t>
            </a:r>
          </a:p>
          <a:p>
            <a:r>
              <a:rPr lang="pt-BR" dirty="0"/>
              <a:t>D = 12,</a:t>
            </a:r>
          </a:p>
          <a:p>
            <a:r>
              <a:rPr lang="pt-BR" dirty="0"/>
              <a:t>E = 8, </a:t>
            </a:r>
          </a:p>
          <a:p>
            <a:r>
              <a:rPr lang="pt-BR" dirty="0"/>
              <a:t>F = 5, </a:t>
            </a:r>
          </a:p>
          <a:p>
            <a:r>
              <a:rPr lang="pt-BR" dirty="0"/>
              <a:t>G = 11, </a:t>
            </a:r>
          </a:p>
          <a:p>
            <a:r>
              <a:rPr lang="pt-BR" dirty="0"/>
              <a:t>H = 6 , </a:t>
            </a:r>
          </a:p>
          <a:p>
            <a:r>
              <a:rPr lang="pt-BR" dirty="0"/>
              <a:t>I = 10 , </a:t>
            </a:r>
          </a:p>
          <a:p>
            <a:r>
              <a:rPr lang="pt-BR" dirty="0"/>
              <a:t>J = 1, </a:t>
            </a:r>
          </a:p>
          <a:p>
            <a:r>
              <a:rPr lang="pt-BR" dirty="0"/>
              <a:t>K = 7, </a:t>
            </a:r>
          </a:p>
          <a:p>
            <a:r>
              <a:rPr lang="pt-BR" dirty="0"/>
              <a:t>L =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13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Recognise correct use of apostrophe: contraction or possession</a:t>
            </a:r>
          </a:p>
          <a:p>
            <a:r>
              <a:rPr lang="en-GB" b="1" dirty="0">
                <a:solidFill>
                  <a:schemeClr val="tx1"/>
                </a:solidFill>
                <a:hlinkClick r:id="rId2"/>
              </a:rPr>
              <a:t>https://www.theschoolrun.com/what-is-an-apostrophe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854886" y="151208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Thur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B5E120-7DF2-4B14-BCD9-32380F820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7" y="2223745"/>
            <a:ext cx="6662264" cy="46342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CC6AB6-8EE1-42A1-B94C-E1409E418180}"/>
              </a:ext>
            </a:extLst>
          </p:cNvPr>
          <p:cNvSpPr txBox="1"/>
          <p:nvPr/>
        </p:nvSpPr>
        <p:spPr>
          <a:xfrm>
            <a:off x="7429500" y="3209925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Rewrite passage inserting apostrophes in the correct position and for the correct purpose.</a:t>
            </a:r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461491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103" y="1237734"/>
            <a:ext cx="423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To write a fact file on William Shakespeare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4612" y="1828800"/>
            <a:ext cx="77389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Research and write a fact file on William Shakespeare. He was born on 23</a:t>
            </a:r>
            <a:r>
              <a:rPr lang="en-GB" baseline="30000" dirty="0" smtClean="0"/>
              <a:t>rd</a:t>
            </a:r>
            <a:r>
              <a:rPr lang="en-GB" dirty="0" smtClean="0"/>
              <a:t> April.</a:t>
            </a:r>
          </a:p>
          <a:p>
            <a:endParaRPr lang="en-GB" dirty="0" smtClean="0"/>
          </a:p>
          <a:p>
            <a:r>
              <a:rPr lang="en-GB" dirty="0" smtClean="0"/>
              <a:t>Who was he?</a:t>
            </a:r>
          </a:p>
          <a:p>
            <a:r>
              <a:rPr lang="en-GB" dirty="0" smtClean="0"/>
              <a:t>Where did he live?</a:t>
            </a:r>
          </a:p>
          <a:p>
            <a:r>
              <a:rPr lang="en-GB" dirty="0" smtClean="0"/>
              <a:t>What was his life like?</a:t>
            </a:r>
          </a:p>
          <a:p>
            <a:r>
              <a:rPr lang="en-GB" dirty="0" smtClean="0"/>
              <a:t>What was he famous for?</a:t>
            </a:r>
          </a:p>
          <a:p>
            <a:r>
              <a:rPr lang="en-GB" dirty="0" smtClean="0"/>
              <a:t>Why is he still famous today?</a:t>
            </a:r>
          </a:p>
          <a:p>
            <a:r>
              <a:rPr lang="en-GB" dirty="0" smtClean="0"/>
              <a:t>Who was he working for?</a:t>
            </a:r>
          </a:p>
          <a:p>
            <a:r>
              <a:rPr lang="en-GB" dirty="0" smtClean="0"/>
              <a:t>What legacy has he left? Explain the physical,</a:t>
            </a:r>
          </a:p>
          <a:p>
            <a:r>
              <a:rPr lang="en-GB" dirty="0" smtClean="0"/>
              <a:t> cultural and linguistic impact he has had.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17" y="2559893"/>
            <a:ext cx="5568083" cy="3464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5850" y="353352"/>
            <a:ext cx="5900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69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Answers to A Mixed-Up Clock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Kerr1, Jane</cp:lastModifiedBy>
  <cp:revision>21</cp:revision>
  <dcterms:created xsi:type="dcterms:W3CDTF">2020-03-17T11:23:57Z</dcterms:created>
  <dcterms:modified xsi:type="dcterms:W3CDTF">2020-04-17T11:32:30Z</dcterms:modified>
</cp:coreProperties>
</file>