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F9B47E-3DA2-428F-A0C8-575C90D1E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1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1BFFB9-850C-41D1-924F-7CD83FB12680}"/>
              </a:ext>
            </a:extLst>
          </p:cNvPr>
          <p:cNvSpPr txBox="1"/>
          <p:nvPr/>
        </p:nvSpPr>
        <p:spPr>
          <a:xfrm>
            <a:off x="432619" y="471948"/>
            <a:ext cx="109531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Some ways to do maths around the house…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Can you find an item (or items) of food that have a total weight of: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1kg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400g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850g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150g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2,500g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Can you find an item of food that takes the following times to cook: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More than 1 hour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Less than 300 seconds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Between 600 seconds and 20 minutes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Could you use some weighing scales to find items of food that have equivalent weights?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Send any pictures of your work to your class teacher </a:t>
            </a:r>
            <a:r>
              <a:rPr lang="en-GB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9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To complete a reading comprehension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Read the extract below from Charlie and the Chocolate Factory by Roald Dahl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854888" y="151208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Thur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71C3F3-C886-4495-B589-ED969022FD1A}"/>
              </a:ext>
            </a:extLst>
          </p:cNvPr>
          <p:cNvSpPr/>
          <p:nvPr/>
        </p:nvSpPr>
        <p:spPr>
          <a:xfrm>
            <a:off x="520537" y="2876550"/>
            <a:ext cx="109391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house wasn’t nearly large enough for so many people, and life was extremely uncomfortable</a:t>
            </a:r>
          </a:p>
          <a:p>
            <a:r>
              <a:rPr lang="en-GB" dirty="0"/>
              <a:t>for them all. There were only two rooms in the place altogether, and there was only one bed.</a:t>
            </a:r>
          </a:p>
          <a:p>
            <a:r>
              <a:rPr lang="en-GB" dirty="0"/>
              <a:t>The bed was given to the four old grandparents because they were so old and tired. They were so</a:t>
            </a:r>
          </a:p>
          <a:p>
            <a:r>
              <a:rPr lang="en-GB" dirty="0"/>
              <a:t>tired, they never got out of it.</a:t>
            </a:r>
          </a:p>
          <a:p>
            <a:r>
              <a:rPr lang="en-GB" dirty="0"/>
              <a:t>Mr Bucket was the only person in the family with a job. He worked in a toothpaste factory,</a:t>
            </a:r>
          </a:p>
          <a:p>
            <a:r>
              <a:rPr lang="en-GB" dirty="0"/>
              <a:t>where he sat all day long at a bench and screwed the little caps onto the tops of the tubes of</a:t>
            </a:r>
          </a:p>
          <a:p>
            <a:r>
              <a:rPr lang="en-GB" dirty="0"/>
              <a:t>toothpaste after the tubes had been filled. But a toothpaste cap </a:t>
            </a:r>
            <a:r>
              <a:rPr lang="en-GB" dirty="0" err="1"/>
              <a:t>screwer</a:t>
            </a:r>
            <a:r>
              <a:rPr lang="en-GB" dirty="0"/>
              <a:t> is never paid very much</a:t>
            </a:r>
          </a:p>
          <a:p>
            <a:r>
              <a:rPr lang="en-GB" dirty="0"/>
              <a:t>money, and poor Mr Bucket, however hard he worked, and however fast he screwed on the caps,</a:t>
            </a:r>
          </a:p>
          <a:p>
            <a:r>
              <a:rPr lang="en-GB" dirty="0"/>
              <a:t>was never able to make enough money to buy one half of the things that so large a family needed.</a:t>
            </a:r>
          </a:p>
          <a:p>
            <a:r>
              <a:rPr lang="en-GB" dirty="0"/>
              <a:t>There wasn’t even enough money to buy proper food for them all. The only meals they could</a:t>
            </a:r>
          </a:p>
          <a:p>
            <a:r>
              <a:rPr lang="en-GB" dirty="0"/>
              <a:t>afford were bread and margarine for breakfast, boiled potatoes and cabbage for lunch, and</a:t>
            </a:r>
          </a:p>
          <a:p>
            <a:r>
              <a:rPr lang="en-GB" dirty="0"/>
              <a:t>cabbage soup for supper. Sundays were a bit better. They all looked forward to Sundays</a:t>
            </a:r>
          </a:p>
          <a:p>
            <a:r>
              <a:rPr lang="en-GB" dirty="0"/>
              <a:t>because then, although they had exactly the same, everyone was allowed a second helping.</a:t>
            </a:r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Answers these questions, providing sufficient detail.  Some questions may require a PEE response.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854888" y="151208"/>
            <a:ext cx="832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Thur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C00D39-5264-4D4E-97B3-88E78EB3EE18}"/>
              </a:ext>
            </a:extLst>
          </p:cNvPr>
          <p:cNvSpPr/>
          <p:nvPr/>
        </p:nvSpPr>
        <p:spPr>
          <a:xfrm>
            <a:off x="403907" y="310711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do you know the family is poor?</a:t>
            </a:r>
          </a:p>
          <a:p>
            <a:r>
              <a:rPr lang="en-GB" dirty="0"/>
              <a:t>Describe the house in your own words.</a:t>
            </a:r>
          </a:p>
          <a:p>
            <a:r>
              <a:rPr lang="en-GB" dirty="0"/>
              <a:t>Why was Mr Bucket’s job so boring?</a:t>
            </a:r>
          </a:p>
          <a:p>
            <a:r>
              <a:rPr lang="en-GB" dirty="0"/>
              <a:t>What meals were the family able to eat?</a:t>
            </a:r>
          </a:p>
          <a:p>
            <a:r>
              <a:rPr lang="en-GB" dirty="0"/>
              <a:t>Who slept in the bed?</a:t>
            </a:r>
          </a:p>
          <a:p>
            <a:r>
              <a:rPr lang="en-GB" dirty="0"/>
              <a:t>Describe these people in your own words.</a:t>
            </a:r>
          </a:p>
          <a:p>
            <a:r>
              <a:rPr lang="en-GB" dirty="0"/>
              <a:t>Why did the family look forward to a Sunday?</a:t>
            </a:r>
          </a:p>
          <a:p>
            <a:r>
              <a:rPr lang="en-GB" dirty="0"/>
              <a:t>What do you think the author (Roald Dahl) wants us to feel at this point in the story?</a:t>
            </a:r>
          </a:p>
          <a:p>
            <a:r>
              <a:rPr lang="en-GB" dirty="0"/>
              <a:t>Why do you think he wants us to feel this way at the beginning of the book?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1766B-4196-4078-8BD0-825DDE71C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216" y="2885719"/>
            <a:ext cx="4029431" cy="33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1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FABAE7-8F85-4D02-A3F4-E0A404A2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" y="816397"/>
            <a:ext cx="5886036" cy="416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B5937D2-C346-4B63-AFAE-11161D4DB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29" y="2375338"/>
            <a:ext cx="6100323" cy="43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F0763-2DA7-45A7-B0BA-F6DE04DA2FBB}"/>
              </a:ext>
            </a:extLst>
          </p:cNvPr>
          <p:cNvSpPr txBox="1"/>
          <p:nvPr/>
        </p:nvSpPr>
        <p:spPr>
          <a:xfrm>
            <a:off x="6358759" y="1082566"/>
            <a:ext cx="547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each scenario card. Write down what possible course of action each child should take that would have a positive outcome.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2944278" y="-106933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</p:spTree>
    <p:extLst>
      <p:ext uri="{BB962C8B-B14F-4D97-AF65-F5344CB8AC3E}">
        <p14:creationId xmlns:p14="http://schemas.microsoft.com/office/powerpoint/2010/main" val="104340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492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jones9, max</cp:lastModifiedBy>
  <cp:revision>20</cp:revision>
  <dcterms:created xsi:type="dcterms:W3CDTF">2020-03-17T11:23:57Z</dcterms:created>
  <dcterms:modified xsi:type="dcterms:W3CDTF">2020-04-29T20:35:49Z</dcterms:modified>
</cp:coreProperties>
</file>