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86DF-4859-4227-BB4C-08CBBC2E0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DA432-44B2-440D-94AB-56199038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F458-5647-4406-9441-4FFD23DC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6C27-C0F7-4D5B-84CA-C91CDA90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30B5-8692-40EE-8BD7-BB007DD9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1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B352-BC8B-48FE-B329-7743BA4B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595F8-EBFC-4210-B7DB-2BA5E6D7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1743-866F-48DB-B092-C3D5D111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1DB3-F2D7-44D3-9362-EF9EB426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A62D-0252-474A-A745-97620430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48C92-C188-46F4-A481-8BB2287A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F09C7-9760-40B9-A3D7-7EBFCE563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B5B0-EE3B-4FAB-83FA-29415FC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4ED2-F203-4482-ADB2-E8526BF1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5684-0BBE-4778-8CBD-C4A36F16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5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74A7-3F24-4D20-B6B2-A2B79D7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5FFC-5842-4FF0-9B51-8C8B23F3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33A3-206E-49BB-8D42-11988398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B8A-0513-402E-BD4E-E61BE5CA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9946-3129-40B3-8AF1-27D82A89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516-C07B-4661-A3D1-7A6AB81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2139-8B4E-42BD-B0E0-34F5D18F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E9FB-D461-4E5F-9E39-01C592DE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0CE7-63D7-4C30-9D74-5AEE6BB2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06B6-65FD-4C40-A6D3-DF9A7F0F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2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4B02-071D-4CCE-81AE-6B64DC48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7F6C-ECA1-4F7E-833D-ADF69BF3E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DD0F-687C-41A5-A6F4-2FEDFF86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F3DE-E356-4073-985E-9CA67BAC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46C9-AD71-4BB9-9FD5-823F100A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63B9-E1B4-43D1-A387-30A2D9D9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F105-3958-4FE8-B766-3902A6C0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0F551-74F6-4DF0-B71B-9CB0F2F2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EE1E7-273A-4F65-A454-F99A548D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24909-B7D3-41A7-BABD-60E746C4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6639A-57B9-4DFB-A396-4E84E9A74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6D5AD-ECA3-4B10-AA78-4CE7D79F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26770-6BF0-4488-B254-9B93835D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6FC0B-3FF9-4AAF-8DB3-4AE132A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FC8-1C9D-4BF3-A7FC-113B9E9A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11738-9758-4763-8585-B4C0170B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513D7-5DE8-4A5C-9365-2C227E1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4C291-2DE0-4071-8EB3-406F6FD5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2C59C-3EFD-419E-AEF6-F90AD7B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A312-5B7F-4504-86F2-8C063DA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C26E-6299-4571-BBD7-7D684CBC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5D2C-96BB-45B8-BAD2-F0BF3B32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AAF6-3043-458E-A511-F05ADE72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2BCCB-EDCF-48E8-8354-3158E7F65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8C05-ABE5-4992-A105-C50F0CFC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A8702-6B9A-4B89-AA10-920740BE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3F62D-6409-4FC2-96A8-8868B0F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B178-283C-4EEB-9B63-7D6208CD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D8528-CB0A-466C-B191-145157D85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AD3F0-16CA-4E70-B4C2-2734052F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3FD7-261D-4573-8750-196C2FB4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C5D5-C556-44EC-BA62-78FAC0C1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942D-4CC6-4350-B1A2-DB4FEF11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EFC89-3A93-4B40-9BED-E1CF270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ACEC6-23F7-4E15-9C46-0C1F5CD0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676F-C2B2-44D5-B8C4-373EF7FAD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D81B-885A-40F5-B207-C90712E8C0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185E3-7E88-495A-99AA-9892A207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10A4-8D6C-468F-8764-4DC6374D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A45B7-3FAA-4DC3-A311-04263A07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t="14792" r="22522" b="8125"/>
          <a:stretch/>
        </p:blipFill>
        <p:spPr>
          <a:xfrm>
            <a:off x="1650206" y="78581"/>
            <a:ext cx="9272588" cy="6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2658" y="2244436"/>
            <a:ext cx="3036035" cy="208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3161678" y="341311"/>
            <a:ext cx="51853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 2: Using division to solve problems.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7313" y="355240"/>
            <a:ext cx="14099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u="sng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Warm up </a:t>
            </a:r>
            <a:endParaRPr lang="en-US" sz="2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1640" y="55120"/>
            <a:ext cx="1178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/>
              <a:t>Follow this sheet to revisit a topic from year 6 maths. Complete as much as you feel confident doing</a:t>
            </a:r>
            <a:r>
              <a:rPr lang="en-GB"/>
              <a:t>.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31C7D1-E63B-46CD-8B8A-E6812D287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9" y="816905"/>
            <a:ext cx="3459812" cy="2809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A38CBF-E66F-451D-9BAC-F9EAD7912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445" y="802976"/>
            <a:ext cx="3424603" cy="1009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FD0DDA-8C78-4B47-AD37-A2C233371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470" y="1933575"/>
            <a:ext cx="4958951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E82D22-A53C-4441-82DA-A7D7C1A8F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470" y="3302299"/>
            <a:ext cx="4191777" cy="981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778958-DA38-4291-B9A4-3128025B6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86" y="3848100"/>
            <a:ext cx="4124326" cy="2733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353A58-B64B-4745-96CB-0C7F35781B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5138" y="4667250"/>
            <a:ext cx="3324225" cy="2190750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7F966F40-C7EC-474E-B7D0-CE3304FA8EF4}"/>
              </a:ext>
            </a:extLst>
          </p:cNvPr>
          <p:cNvSpPr/>
          <p:nvPr/>
        </p:nvSpPr>
        <p:spPr>
          <a:xfrm rot="561004">
            <a:off x="8815112" y="2160969"/>
            <a:ext cx="3344279" cy="19192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latin typeface="Comic Sans MS" panose="030F0702030302020204" pitchFamily="66" charset="0"/>
              </a:rPr>
              <a:t>Challenge</a:t>
            </a:r>
          </a:p>
          <a:p>
            <a:pPr algn="ctr"/>
            <a:r>
              <a:rPr lang="en-GB" i="1" dirty="0">
                <a:latin typeface="Comic Sans MS" panose="030F0702030302020204" pitchFamily="66" charset="0"/>
              </a:rPr>
              <a:t>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48AD76-5725-479E-8DDE-076A0E3477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295" y="5188249"/>
            <a:ext cx="4670844" cy="156210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C5DCAA7-146E-4BB9-AF95-3940074E3A5D}"/>
              </a:ext>
            </a:extLst>
          </p:cNvPr>
          <p:cNvSpPr/>
          <p:nvPr/>
        </p:nvSpPr>
        <p:spPr>
          <a:xfrm>
            <a:off x="6096000" y="4367613"/>
            <a:ext cx="2407259" cy="7648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>
                <a:latin typeface="Comic Sans MS" panose="030F0702030302020204" pitchFamily="66" charset="0"/>
              </a:rPr>
              <a:t>Remember you can’t have part of a bus.. Or part of a cake. </a:t>
            </a:r>
          </a:p>
        </p:txBody>
      </p:sp>
    </p:spTree>
    <p:extLst>
      <p:ext uri="{BB962C8B-B14F-4D97-AF65-F5344CB8AC3E}">
        <p14:creationId xmlns:p14="http://schemas.microsoft.com/office/powerpoint/2010/main" val="203189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5A6394-EA96-4452-90EE-5EC4B2DB9373}"/>
              </a:ext>
            </a:extLst>
          </p:cNvPr>
          <p:cNvSpPr/>
          <p:nvPr/>
        </p:nvSpPr>
        <p:spPr>
          <a:xfrm>
            <a:off x="5600700" y="1273428"/>
            <a:ext cx="5742348" cy="12902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Spelling focus: To identify homophones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2003451" y="151208"/>
            <a:ext cx="8028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Tuesday’s English for Year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7771AC-6CED-4429-A60C-58C502B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37" y="1074539"/>
            <a:ext cx="3924263" cy="56322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9F1C1B-547A-4F47-AAE1-5938EFF9AEE7}"/>
              </a:ext>
            </a:extLst>
          </p:cNvPr>
          <p:cNvSpPr txBox="1"/>
          <p:nvPr/>
        </p:nvSpPr>
        <p:spPr>
          <a:xfrm>
            <a:off x="5476875" y="2905125"/>
            <a:ext cx="5972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all the words in the wordsearch then write a list of the homophone for each word.</a:t>
            </a:r>
          </a:p>
          <a:p>
            <a:endParaRPr lang="en-GB" dirty="0"/>
          </a:p>
          <a:p>
            <a:r>
              <a:rPr lang="en-GB" b="1" u="sng" dirty="0"/>
              <a:t>Homophones are each of two or more words having the same pronunciation but different meanings, origins, or spelling</a:t>
            </a:r>
          </a:p>
        </p:txBody>
      </p:sp>
    </p:spTree>
    <p:extLst>
      <p:ext uri="{BB962C8B-B14F-4D97-AF65-F5344CB8AC3E}">
        <p14:creationId xmlns:p14="http://schemas.microsoft.com/office/powerpoint/2010/main" val="107183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079A7B-3167-4FAA-B3D3-579582761560}"/>
              </a:ext>
            </a:extLst>
          </p:cNvPr>
          <p:cNvSpPr txBox="1"/>
          <p:nvPr/>
        </p:nvSpPr>
        <p:spPr>
          <a:xfrm>
            <a:off x="762000" y="1028700"/>
            <a:ext cx="10839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identify specific areas on a world map.  </a:t>
            </a:r>
          </a:p>
          <a:p>
            <a:r>
              <a:rPr lang="en-GB" dirty="0"/>
              <a:t>Using maps/atlases to name places/countries on a South American map.</a:t>
            </a:r>
          </a:p>
          <a:p>
            <a:r>
              <a:rPr lang="en-GB" b="1" u="sng" dirty="0"/>
              <a:t>To identify countries on a global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C2BA37-D2E1-4EE8-A1F9-18216A663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74502"/>
            <a:ext cx="7305510" cy="42927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2437" y="1686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Today’s other activity:</a:t>
            </a:r>
          </a:p>
        </p:txBody>
      </p:sp>
    </p:spTree>
    <p:extLst>
      <p:ext uri="{BB962C8B-B14F-4D97-AF65-F5344CB8AC3E}">
        <p14:creationId xmlns:p14="http://schemas.microsoft.com/office/powerpoint/2010/main" val="72070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079A7B-3167-4FAA-B3D3-579582761560}"/>
              </a:ext>
            </a:extLst>
          </p:cNvPr>
          <p:cNvSpPr txBox="1"/>
          <p:nvPr/>
        </p:nvSpPr>
        <p:spPr>
          <a:xfrm>
            <a:off x="651163" y="215901"/>
            <a:ext cx="1083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Geography – identifying specific areas on a world map.  </a:t>
            </a:r>
          </a:p>
          <a:p>
            <a:r>
              <a:rPr lang="en-GB" dirty="0"/>
              <a:t>Using maps/atlases to name places/countries on a South American map.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9155C2-C17A-4D33-BDF9-1FE9CBCA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38" y="1074535"/>
            <a:ext cx="4761843" cy="5129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C483C0-670E-44F1-8465-FBE9DE3F3468}"/>
              </a:ext>
            </a:extLst>
          </p:cNvPr>
          <p:cNvSpPr txBox="1"/>
          <p:nvPr/>
        </p:nvSpPr>
        <p:spPr>
          <a:xfrm>
            <a:off x="6728113" y="2692401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To identify countries in South America</a:t>
            </a:r>
          </a:p>
        </p:txBody>
      </p:sp>
    </p:spTree>
    <p:extLst>
      <p:ext uri="{BB962C8B-B14F-4D97-AF65-F5344CB8AC3E}">
        <p14:creationId xmlns:p14="http://schemas.microsoft.com/office/powerpoint/2010/main" val="314153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164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Moody, Nicola</dc:creator>
  <cp:lastModifiedBy>jones9, max</cp:lastModifiedBy>
  <cp:revision>17</cp:revision>
  <dcterms:created xsi:type="dcterms:W3CDTF">2020-03-17T11:23:57Z</dcterms:created>
  <dcterms:modified xsi:type="dcterms:W3CDTF">2020-04-27T15:59:58Z</dcterms:modified>
</cp:coreProperties>
</file>