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37F8-B597-483F-A611-6281358BBBF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AEB9-1AFD-4A1B-ADEA-3DCB5F14F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6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37F8-B597-483F-A611-6281358BBBF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AEB9-1AFD-4A1B-ADEA-3DCB5F14F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25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37F8-B597-483F-A611-6281358BBBF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AEB9-1AFD-4A1B-ADEA-3DCB5F14F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2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37F8-B597-483F-A611-6281358BBBF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AEB9-1AFD-4A1B-ADEA-3DCB5F14F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24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37F8-B597-483F-A611-6281358BBBF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AEB9-1AFD-4A1B-ADEA-3DCB5F14F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2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37F8-B597-483F-A611-6281358BBBF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AEB9-1AFD-4A1B-ADEA-3DCB5F14F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76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37F8-B597-483F-A611-6281358BBBF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AEB9-1AFD-4A1B-ADEA-3DCB5F14F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5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37F8-B597-483F-A611-6281358BBBF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AEB9-1AFD-4A1B-ADEA-3DCB5F14F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23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37F8-B597-483F-A611-6281358BBBF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AEB9-1AFD-4A1B-ADEA-3DCB5F14F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84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37F8-B597-483F-A611-6281358BBBF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AEB9-1AFD-4A1B-ADEA-3DCB5F14F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0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37F8-B597-483F-A611-6281358BBBF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AEB9-1AFD-4A1B-ADEA-3DCB5F14F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2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237F8-B597-483F-A611-6281358BBBF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AEB9-1AFD-4A1B-ADEA-3DCB5F14F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64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79549" cy="7084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582" y="22749"/>
            <a:ext cx="4967145" cy="706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33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5" y="-1"/>
            <a:ext cx="4865832" cy="6962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157" y="-22680"/>
            <a:ext cx="4955663" cy="698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540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Kerr1, Jane</dc:creator>
  <cp:lastModifiedBy>Kerr1, Jane</cp:lastModifiedBy>
  <cp:revision>1</cp:revision>
  <dcterms:created xsi:type="dcterms:W3CDTF">2020-04-29T14:17:05Z</dcterms:created>
  <dcterms:modified xsi:type="dcterms:W3CDTF">2020-04-29T14:18:33Z</dcterms:modified>
</cp:coreProperties>
</file>