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- Day 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 smtClean="0"/>
              <a:t>Mats: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Diary Writing</a:t>
            </a:r>
          </a:p>
          <a:p>
            <a:r>
              <a:rPr lang="en-GB" dirty="0" smtClean="0"/>
              <a:t>Write a diary about: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What you did yesterday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Imagine you are a character in your book- what did they do?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An explorer in the jungle.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 pet in </a:t>
            </a:r>
            <a:r>
              <a:rPr lang="en-GB" smtClean="0"/>
              <a:t>a house</a:t>
            </a:r>
            <a:endParaRPr lang="en-GB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180183" y="1391516"/>
            <a:ext cx="384925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School Values:</a:t>
            </a:r>
          </a:p>
          <a:p>
            <a:endParaRPr lang="en-GB" sz="2400" u="sng" dirty="0"/>
          </a:p>
          <a:p>
            <a:r>
              <a:rPr lang="en-GB" sz="2400" dirty="0"/>
              <a:t>Find a definition of each of our values and give an example of when you have used it. Illustrate if wanted.</a:t>
            </a:r>
          </a:p>
          <a:p>
            <a:pPr marL="342900" indent="-342900">
              <a:buAutoNum type="arabicParenR"/>
            </a:pPr>
            <a:r>
              <a:rPr lang="en-GB" sz="2400" dirty="0"/>
              <a:t>Compassion</a:t>
            </a:r>
          </a:p>
          <a:p>
            <a:pPr marL="342900" indent="-342900">
              <a:buAutoNum type="arabicParenR"/>
            </a:pPr>
            <a:r>
              <a:rPr lang="en-GB" sz="2400" dirty="0"/>
              <a:t>Community</a:t>
            </a:r>
          </a:p>
          <a:p>
            <a:pPr marL="342900" indent="-342900">
              <a:buAutoNum type="arabicParenR"/>
            </a:pPr>
            <a:r>
              <a:rPr lang="en-GB" sz="2400" dirty="0"/>
              <a:t>Courage</a:t>
            </a:r>
          </a:p>
          <a:p>
            <a:endParaRPr lang="en-GB" sz="2400" dirty="0"/>
          </a:p>
          <a:p>
            <a:r>
              <a:rPr lang="en-GB" sz="2400" dirty="0"/>
              <a:t>READING: Fiction Express</a:t>
            </a:r>
          </a:p>
          <a:p>
            <a:r>
              <a:rPr lang="en-GB" sz="2400" dirty="0"/>
              <a:t>Read Chapter 4 of ‘Takeover’ with your parents. Complete </a:t>
            </a:r>
            <a:r>
              <a:rPr lang="en-GB" sz="2400"/>
              <a:t>the online quiz. </a:t>
            </a:r>
            <a:endParaRPr lang="en-GB" sz="2400" dirty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1828798"/>
            <a:ext cx="3537527" cy="43828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106954"/>
            <a:ext cx="3574473" cy="644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Base ten = dienes. Ones, tens and hundreds. Draw in books.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Year 3 Home School Provision Daily Pack</vt:lpstr>
      <vt:lpstr>Daily Provision Pack - Day 10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23</cp:revision>
  <dcterms:created xsi:type="dcterms:W3CDTF">2020-03-18T11:37:32Z</dcterms:created>
  <dcterms:modified xsi:type="dcterms:W3CDTF">2020-04-02T09:47:22Z</dcterms:modified>
</cp:coreProperties>
</file>