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15" d="100"/>
          <a:sy n="11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- Day 11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Write a </a:t>
            </a:r>
            <a:r>
              <a:rPr lang="en-GB" smtClean="0"/>
              <a:t>letter.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can write your letter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 friend you miss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 relative you haven’t seen for a while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To your teacher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u="sng" dirty="0"/>
              <a:t>PE: </a:t>
            </a:r>
          </a:p>
          <a:p>
            <a:pPr marL="0" indent="0">
              <a:buNone/>
            </a:pPr>
            <a:r>
              <a:rPr lang="en-GB" dirty="0"/>
              <a:t>Go onto YouTube (with your parent’s permission).</a:t>
            </a:r>
          </a:p>
          <a:p>
            <a:pPr marL="0" indent="0">
              <a:buNone/>
            </a:pPr>
            <a:r>
              <a:rPr lang="en-GB" dirty="0"/>
              <a:t>Clear a space in front of your TV, and wear appropriate clothing. </a:t>
            </a:r>
          </a:p>
          <a:p>
            <a:r>
              <a:rPr lang="en-GB" dirty="0"/>
              <a:t>Choose your favourite ‘Just Dance’ songs and dance along in your TV room for at least 30mins.</a:t>
            </a:r>
          </a:p>
          <a:p>
            <a:r>
              <a:rPr lang="en-GB" dirty="0"/>
              <a:t>Have a 5 minute break and drink some water.</a:t>
            </a:r>
          </a:p>
          <a:p>
            <a:r>
              <a:rPr lang="en-GB" dirty="0"/>
              <a:t>Now try another 30 minutes.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TTRS</a:t>
            </a:r>
            <a:r>
              <a:rPr lang="en-GB" dirty="0"/>
              <a:t> – play </a:t>
            </a:r>
            <a:r>
              <a:rPr lang="en-GB"/>
              <a:t>on this for at least 20 mins today.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84" y="1815241"/>
            <a:ext cx="3535680" cy="24542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181" y="4269509"/>
            <a:ext cx="36021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was the</a:t>
            </a:r>
            <a:r>
              <a:rPr lang="en-US" dirty="0" smtClean="0"/>
              <a:t> most common age?</a:t>
            </a:r>
          </a:p>
          <a:p>
            <a:pPr marL="342900" indent="-342900">
              <a:buAutoNum type="arabicParenR"/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difference between the amount of people who were;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10 and 14?</a:t>
            </a:r>
          </a:p>
          <a:p>
            <a:pPr marL="800100" lvl="1" indent="-342900">
              <a:buAutoNum type="alphaLcParenR"/>
            </a:pP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and 13?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9 and 13?</a:t>
            </a:r>
            <a:endParaRPr lang="en-US" dirty="0"/>
          </a:p>
          <a:p>
            <a:r>
              <a:rPr lang="en-US" dirty="0" smtClean="0"/>
              <a:t>3) What is the least common age?</a:t>
            </a:r>
          </a:p>
          <a:p>
            <a:r>
              <a:rPr lang="en-US" dirty="0" smtClean="0"/>
              <a:t>4) Write 3 of your own questions!</a:t>
            </a:r>
          </a:p>
        </p:txBody>
      </p:sp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Year 3 Home School Provision Daily Pack</vt:lpstr>
      <vt:lpstr>Daily Provision Pack - Day 11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23</cp:revision>
  <dcterms:created xsi:type="dcterms:W3CDTF">2020-03-18T11:37:32Z</dcterms:created>
  <dcterms:modified xsi:type="dcterms:W3CDTF">2020-04-02T10:01:00Z</dcterms:modified>
</cp:coreProperties>
</file>